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56" r:id="rId5"/>
    <p:sldId id="256" r:id="rId6"/>
    <p:sldId id="257" r:id="rId7"/>
    <p:sldId id="346" r:id="rId8"/>
    <p:sldId id="355" r:id="rId9"/>
    <p:sldId id="347" r:id="rId10"/>
    <p:sldId id="354" r:id="rId11"/>
    <p:sldId id="317" r:id="rId12"/>
    <p:sldId id="300" r:id="rId13"/>
    <p:sldId id="342" r:id="rId14"/>
    <p:sldId id="349" r:id="rId15"/>
    <p:sldId id="351" r:id="rId16"/>
    <p:sldId id="353" r:id="rId17"/>
    <p:sldId id="350" r:id="rId18"/>
    <p:sldId id="269" r:id="rId19"/>
  </p:sldIdLst>
  <p:sldSz cx="12192000" cy="6858000"/>
  <p:notesSz cx="7023100" cy="93091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0AA86E-0B4C-9A04-7E56-A144A577E04F}" name="Pallister, Quinn" initials="PQ" userId="S::Quinn.Pallister@canadalife.com::c4219783-26d5-4720-a1ec-60de4b69be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F75A0-A81F-424B-B13C-C2F91FA5C9FA}" v="1" dt="2025-12-10T20:14:59.559"/>
    <p1510:client id="{5B733945-DDD6-41FA-8067-D83F301C7FF4}" v="148" dt="2025-12-11T14:21:47.1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477" autoAdjust="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bossiere, Maxine" userId="05ca37df-2727-4208-8252-3c5e9b2076c2" providerId="ADAL" clId="{F6EB7CBF-75FD-46EC-884E-5F7BA60B8487}"/>
    <pc:docChg chg="custSel addSld delSld modSld sldOrd">
      <pc:chgData name="Labossiere, Maxine" userId="05ca37df-2727-4208-8252-3c5e9b2076c2" providerId="ADAL" clId="{F6EB7CBF-75FD-46EC-884E-5F7BA60B8487}" dt="2025-12-11T14:22:17.487" v="172"/>
      <pc:docMkLst>
        <pc:docMk/>
      </pc:docMkLst>
      <pc:sldChg chg="modSp mod">
        <pc:chgData name="Labossiere, Maxine" userId="05ca37df-2727-4208-8252-3c5e9b2076c2" providerId="ADAL" clId="{F6EB7CBF-75FD-46EC-884E-5F7BA60B8487}" dt="2025-12-10T21:28:31.769" v="53" actId="20577"/>
        <pc:sldMkLst>
          <pc:docMk/>
          <pc:sldMk cId="3946934594" sldId="256"/>
        </pc:sldMkLst>
        <pc:spChg chg="mod">
          <ac:chgData name="Labossiere, Maxine" userId="05ca37df-2727-4208-8252-3c5e9b2076c2" providerId="ADAL" clId="{F6EB7CBF-75FD-46EC-884E-5F7BA60B8487}" dt="2025-12-10T21:28:31.769" v="53" actId="20577"/>
          <ac:spMkLst>
            <pc:docMk/>
            <pc:sldMk cId="3946934594" sldId="256"/>
            <ac:spMk id="4" creationId="{9BE22E77-B04C-5A4C-477D-E666085C6CC0}"/>
          </ac:spMkLst>
        </pc:spChg>
      </pc:sldChg>
      <pc:sldChg chg="modSp">
        <pc:chgData name="Labossiere, Maxine" userId="05ca37df-2727-4208-8252-3c5e9b2076c2" providerId="ADAL" clId="{F6EB7CBF-75FD-46EC-884E-5F7BA60B8487}" dt="2025-12-10T21:28:36.336" v="54"/>
        <pc:sldMkLst>
          <pc:docMk/>
          <pc:sldMk cId="2902794312" sldId="257"/>
        </pc:sldMkLst>
        <pc:spChg chg="mod">
          <ac:chgData name="Labossiere, Maxine" userId="05ca37df-2727-4208-8252-3c5e9b2076c2" providerId="ADAL" clId="{F6EB7CBF-75FD-46EC-884E-5F7BA60B8487}" dt="2025-12-10T21:28:36.336" v="54"/>
          <ac:spMkLst>
            <pc:docMk/>
            <pc:sldMk cId="2902794312" sldId="257"/>
            <ac:spMk id="3" creationId="{792E158A-DE43-9B12-5F8A-E78501960172}"/>
          </ac:spMkLst>
        </pc:spChg>
      </pc:sldChg>
      <pc:sldChg chg="del">
        <pc:chgData name="Labossiere, Maxine" userId="05ca37df-2727-4208-8252-3c5e9b2076c2" providerId="ADAL" clId="{F6EB7CBF-75FD-46EC-884E-5F7BA60B8487}" dt="2025-12-10T21:23:12.399" v="0" actId="2696"/>
        <pc:sldMkLst>
          <pc:docMk/>
          <pc:sldMk cId="1968910461" sldId="339"/>
        </pc:sldMkLst>
      </pc:sldChg>
      <pc:sldChg chg="modSp">
        <pc:chgData name="Labossiere, Maxine" userId="05ca37df-2727-4208-8252-3c5e9b2076c2" providerId="ADAL" clId="{F6EB7CBF-75FD-46EC-884E-5F7BA60B8487}" dt="2025-12-10T21:28:42.032" v="55"/>
        <pc:sldMkLst>
          <pc:docMk/>
          <pc:sldMk cId="4265388465" sldId="346"/>
        </pc:sldMkLst>
        <pc:spChg chg="mod">
          <ac:chgData name="Labossiere, Maxine" userId="05ca37df-2727-4208-8252-3c5e9b2076c2" providerId="ADAL" clId="{F6EB7CBF-75FD-46EC-884E-5F7BA60B8487}" dt="2025-12-10T21:28:42.032" v="55"/>
          <ac:spMkLst>
            <pc:docMk/>
            <pc:sldMk cId="4265388465" sldId="346"/>
            <ac:spMk id="3" creationId="{1105165A-E08E-A7F1-4D38-55FEA35D7B75}"/>
          </ac:spMkLst>
        </pc:spChg>
      </pc:sldChg>
      <pc:sldChg chg="modSp">
        <pc:chgData name="Labossiere, Maxine" userId="05ca37df-2727-4208-8252-3c5e9b2076c2" providerId="ADAL" clId="{F6EB7CBF-75FD-46EC-884E-5F7BA60B8487}" dt="2025-12-10T21:28:47.287" v="56"/>
        <pc:sldMkLst>
          <pc:docMk/>
          <pc:sldMk cId="2324919852" sldId="347"/>
        </pc:sldMkLst>
        <pc:spChg chg="mod">
          <ac:chgData name="Labossiere, Maxine" userId="05ca37df-2727-4208-8252-3c5e9b2076c2" providerId="ADAL" clId="{F6EB7CBF-75FD-46EC-884E-5F7BA60B8487}" dt="2025-12-10T21:28:47.287" v="56"/>
          <ac:spMkLst>
            <pc:docMk/>
            <pc:sldMk cId="2324919852" sldId="347"/>
            <ac:spMk id="3" creationId="{CBFAD0AB-7BD8-4B02-C363-FB11B7BDD174}"/>
          </ac:spMkLst>
        </pc:spChg>
      </pc:sldChg>
      <pc:sldChg chg="del">
        <pc:chgData name="Labossiere, Maxine" userId="05ca37df-2727-4208-8252-3c5e9b2076c2" providerId="ADAL" clId="{F6EB7CBF-75FD-46EC-884E-5F7BA60B8487}" dt="2025-12-10T21:23:12.401" v="1" actId="2696"/>
        <pc:sldMkLst>
          <pc:docMk/>
          <pc:sldMk cId="3384349769" sldId="348"/>
        </pc:sldMkLst>
      </pc:sldChg>
      <pc:sldChg chg="addSp modSp add del mod setBg">
        <pc:chgData name="Labossiere, Maxine" userId="05ca37df-2727-4208-8252-3c5e9b2076c2" providerId="ADAL" clId="{F6EB7CBF-75FD-46EC-884E-5F7BA60B8487}" dt="2025-12-10T21:24:51.106" v="52" actId="2696"/>
        <pc:sldMkLst>
          <pc:docMk/>
          <pc:sldMk cId="1162074864" sldId="354"/>
        </pc:sldMkLst>
        <pc:spChg chg="add mod">
          <ac:chgData name="Labossiere, Maxine" userId="05ca37df-2727-4208-8252-3c5e9b2076c2" providerId="ADAL" clId="{F6EB7CBF-75FD-46EC-884E-5F7BA60B8487}" dt="2025-12-10T21:24:21.532" v="8" actId="208"/>
          <ac:spMkLst>
            <pc:docMk/>
            <pc:sldMk cId="1162074864" sldId="354"/>
            <ac:spMk id="3" creationId="{C18D5136-7DD8-A32E-E557-40636EE911CB}"/>
          </ac:spMkLst>
        </pc:spChg>
        <pc:spChg chg="add mod">
          <ac:chgData name="Labossiere, Maxine" userId="05ca37df-2727-4208-8252-3c5e9b2076c2" providerId="ADAL" clId="{F6EB7CBF-75FD-46EC-884E-5F7BA60B8487}" dt="2025-12-10T21:24:21.570" v="16"/>
          <ac:spMkLst>
            <pc:docMk/>
            <pc:sldMk cId="1162074864" sldId="354"/>
            <ac:spMk id="4" creationId="{D05A61A1-14E3-2C1E-CF38-07F0D790ED06}"/>
          </ac:spMkLst>
        </pc:spChg>
        <pc:spChg chg="add mod">
          <ac:chgData name="Labossiere, Maxine" userId="05ca37df-2727-4208-8252-3c5e9b2076c2" providerId="ADAL" clId="{F6EB7CBF-75FD-46EC-884E-5F7BA60B8487}" dt="2025-12-10T21:24:22.587" v="51" actId="27636"/>
          <ac:spMkLst>
            <pc:docMk/>
            <pc:sldMk cId="1162074864" sldId="354"/>
            <ac:spMk id="5" creationId="{0187B66D-43F8-620E-2314-E7F7837793E1}"/>
          </ac:spMkLst>
        </pc:spChg>
        <pc:spChg chg="add mod">
          <ac:chgData name="Labossiere, Maxine" userId="05ca37df-2727-4208-8252-3c5e9b2076c2" providerId="ADAL" clId="{F6EB7CBF-75FD-46EC-884E-5F7BA60B8487}" dt="2025-12-10T21:24:22.585" v="50" actId="27636"/>
          <ac:spMkLst>
            <pc:docMk/>
            <pc:sldMk cId="1162074864" sldId="354"/>
            <ac:spMk id="8" creationId="{9BD9326F-9A5C-6D13-BED6-A051444EB22B}"/>
          </ac:spMkLst>
        </pc:spChg>
        <pc:picChg chg="add mod">
          <ac:chgData name="Labossiere, Maxine" userId="05ca37df-2727-4208-8252-3c5e9b2076c2" providerId="ADAL" clId="{F6EB7CBF-75FD-46EC-884E-5F7BA60B8487}" dt="2025-12-10T21:24:22.331" v="31"/>
          <ac:picMkLst>
            <pc:docMk/>
            <pc:sldMk cId="1162074864" sldId="354"/>
            <ac:picMk id="7" creationId="{6757C74F-BE89-80ED-C4A8-D10468E40EEE}"/>
          </ac:picMkLst>
        </pc:picChg>
        <pc:picChg chg="add mod">
          <ac:chgData name="Labossiere, Maxine" userId="05ca37df-2727-4208-8252-3c5e9b2076c2" providerId="ADAL" clId="{F6EB7CBF-75FD-46EC-884E-5F7BA60B8487}" dt="2025-12-10T21:24:22.504" v="49"/>
          <ac:picMkLst>
            <pc:docMk/>
            <pc:sldMk cId="1162074864" sldId="354"/>
            <ac:picMk id="10" creationId="{BA75FD9A-B6D5-E04D-3EB6-87F51CB70FE5}"/>
          </ac:picMkLst>
        </pc:picChg>
      </pc:sldChg>
      <pc:sldChg chg="addSp modSp add mod setBg">
        <pc:chgData name="Labossiere, Maxine" userId="05ca37df-2727-4208-8252-3c5e9b2076c2" providerId="ADAL" clId="{F6EB7CBF-75FD-46EC-884E-5F7BA60B8487}" dt="2025-12-10T21:35:30.673" v="106" actId="27636"/>
        <pc:sldMkLst>
          <pc:docMk/>
          <pc:sldMk cId="3935774187" sldId="354"/>
        </pc:sldMkLst>
        <pc:spChg chg="add mod">
          <ac:chgData name="Labossiere, Maxine" userId="05ca37df-2727-4208-8252-3c5e9b2076c2" providerId="ADAL" clId="{F6EB7CBF-75FD-46EC-884E-5F7BA60B8487}" dt="2025-12-10T21:35:30.144" v="63" actId="208"/>
          <ac:spMkLst>
            <pc:docMk/>
            <pc:sldMk cId="3935774187" sldId="354"/>
            <ac:spMk id="3" creationId="{A1BD4CC6-B1CC-F143-F49A-00BE6592F9F4}"/>
          </ac:spMkLst>
        </pc:spChg>
        <pc:spChg chg="add mod">
          <ac:chgData name="Labossiere, Maxine" userId="05ca37df-2727-4208-8252-3c5e9b2076c2" providerId="ADAL" clId="{F6EB7CBF-75FD-46EC-884E-5F7BA60B8487}" dt="2025-12-10T21:35:30.148" v="71"/>
          <ac:spMkLst>
            <pc:docMk/>
            <pc:sldMk cId="3935774187" sldId="354"/>
            <ac:spMk id="4" creationId="{DCAD67DD-C004-D66C-3BE8-AB58D9AE6519}"/>
          </ac:spMkLst>
        </pc:spChg>
        <pc:spChg chg="add mod">
          <ac:chgData name="Labossiere, Maxine" userId="05ca37df-2727-4208-8252-3c5e9b2076c2" providerId="ADAL" clId="{F6EB7CBF-75FD-46EC-884E-5F7BA60B8487}" dt="2025-12-10T21:35:30.673" v="106" actId="27636"/>
          <ac:spMkLst>
            <pc:docMk/>
            <pc:sldMk cId="3935774187" sldId="354"/>
            <ac:spMk id="5" creationId="{DDCE1DE3-8984-713F-4739-914B04429355}"/>
          </ac:spMkLst>
        </pc:spChg>
        <pc:spChg chg="add mod">
          <ac:chgData name="Labossiere, Maxine" userId="05ca37df-2727-4208-8252-3c5e9b2076c2" providerId="ADAL" clId="{F6EB7CBF-75FD-46EC-884E-5F7BA60B8487}" dt="2025-12-10T21:35:30.671" v="105" actId="27636"/>
          <ac:spMkLst>
            <pc:docMk/>
            <pc:sldMk cId="3935774187" sldId="354"/>
            <ac:spMk id="8" creationId="{7ABB8A68-0F47-6F70-97BF-FE6123F986AA}"/>
          </ac:spMkLst>
        </pc:spChg>
        <pc:picChg chg="add mod">
          <ac:chgData name="Labossiere, Maxine" userId="05ca37df-2727-4208-8252-3c5e9b2076c2" providerId="ADAL" clId="{F6EB7CBF-75FD-46EC-884E-5F7BA60B8487}" dt="2025-12-10T21:35:30.457" v="86"/>
          <ac:picMkLst>
            <pc:docMk/>
            <pc:sldMk cId="3935774187" sldId="354"/>
            <ac:picMk id="7" creationId="{7D8A07A7-7677-0EF3-59A8-7D83B400605C}"/>
          </ac:picMkLst>
        </pc:picChg>
        <pc:picChg chg="add mod">
          <ac:chgData name="Labossiere, Maxine" userId="05ca37df-2727-4208-8252-3c5e9b2076c2" providerId="ADAL" clId="{F6EB7CBF-75FD-46EC-884E-5F7BA60B8487}" dt="2025-12-10T21:35:30.615" v="104"/>
          <ac:picMkLst>
            <pc:docMk/>
            <pc:sldMk cId="3935774187" sldId="354"/>
            <ac:picMk id="10" creationId="{D6F5BB04-BF7C-3895-6C67-EF8AA05CAA76}"/>
          </ac:picMkLst>
        </pc:picChg>
      </pc:sldChg>
      <pc:sldChg chg="addSp modSp add mod setBg">
        <pc:chgData name="Labossiere, Maxine" userId="05ca37df-2727-4208-8252-3c5e9b2076c2" providerId="ADAL" clId="{F6EB7CBF-75FD-46EC-884E-5F7BA60B8487}" dt="2025-12-10T21:35:38.885" v="156" actId="27636"/>
        <pc:sldMkLst>
          <pc:docMk/>
          <pc:sldMk cId="2908000280" sldId="355"/>
        </pc:sldMkLst>
        <pc:spChg chg="add mod">
          <ac:chgData name="Labossiere, Maxine" userId="05ca37df-2727-4208-8252-3c5e9b2076c2" providerId="ADAL" clId="{F6EB7CBF-75FD-46EC-884E-5F7BA60B8487}" dt="2025-12-10T21:35:38.463" v="113" actId="208"/>
          <ac:spMkLst>
            <pc:docMk/>
            <pc:sldMk cId="2908000280" sldId="355"/>
            <ac:spMk id="3" creationId="{4538ED7D-D36B-56E0-7E68-5270D93D8022}"/>
          </ac:spMkLst>
        </pc:spChg>
        <pc:spChg chg="add mod">
          <ac:chgData name="Labossiere, Maxine" userId="05ca37df-2727-4208-8252-3c5e9b2076c2" providerId="ADAL" clId="{F6EB7CBF-75FD-46EC-884E-5F7BA60B8487}" dt="2025-12-10T21:35:38.468" v="121"/>
          <ac:spMkLst>
            <pc:docMk/>
            <pc:sldMk cId="2908000280" sldId="355"/>
            <ac:spMk id="4" creationId="{EBF34C11-33C7-F58C-7822-81AE3C26B322}"/>
          </ac:spMkLst>
        </pc:spChg>
        <pc:spChg chg="add mod">
          <ac:chgData name="Labossiere, Maxine" userId="05ca37df-2727-4208-8252-3c5e9b2076c2" providerId="ADAL" clId="{F6EB7CBF-75FD-46EC-884E-5F7BA60B8487}" dt="2025-12-10T21:35:38.885" v="156" actId="27636"/>
          <ac:spMkLst>
            <pc:docMk/>
            <pc:sldMk cId="2908000280" sldId="355"/>
            <ac:spMk id="5" creationId="{1AF334B4-1A25-E921-C797-969A1969FFF7}"/>
          </ac:spMkLst>
        </pc:spChg>
        <pc:spChg chg="add mod">
          <ac:chgData name="Labossiere, Maxine" userId="05ca37df-2727-4208-8252-3c5e9b2076c2" providerId="ADAL" clId="{F6EB7CBF-75FD-46EC-884E-5F7BA60B8487}" dt="2025-12-10T21:35:38.883" v="155" actId="27636"/>
          <ac:spMkLst>
            <pc:docMk/>
            <pc:sldMk cId="2908000280" sldId="355"/>
            <ac:spMk id="8" creationId="{1426DE57-0709-8318-227E-ED5FEC358286}"/>
          </ac:spMkLst>
        </pc:spChg>
        <pc:picChg chg="add mod">
          <ac:chgData name="Labossiere, Maxine" userId="05ca37df-2727-4208-8252-3c5e9b2076c2" providerId="ADAL" clId="{F6EB7CBF-75FD-46EC-884E-5F7BA60B8487}" dt="2025-12-10T21:35:38.644" v="136"/>
          <ac:picMkLst>
            <pc:docMk/>
            <pc:sldMk cId="2908000280" sldId="355"/>
            <ac:picMk id="7" creationId="{61D4552B-38B6-EA4F-F544-1F4CB2CA1AC9}"/>
          </ac:picMkLst>
        </pc:picChg>
        <pc:picChg chg="add mod">
          <ac:chgData name="Labossiere, Maxine" userId="05ca37df-2727-4208-8252-3c5e9b2076c2" providerId="ADAL" clId="{F6EB7CBF-75FD-46EC-884E-5F7BA60B8487}" dt="2025-12-10T21:35:38.811" v="154"/>
          <ac:picMkLst>
            <pc:docMk/>
            <pc:sldMk cId="2908000280" sldId="355"/>
            <ac:picMk id="10" creationId="{4DE68654-ED0A-8357-4168-8D7AA80D17F5}"/>
          </ac:picMkLst>
        </pc:picChg>
      </pc:sldChg>
      <pc:sldChg chg="addSp delSp modSp new mod ord">
        <pc:chgData name="Labossiere, Maxine" userId="05ca37df-2727-4208-8252-3c5e9b2076c2" providerId="ADAL" clId="{F6EB7CBF-75FD-46EC-884E-5F7BA60B8487}" dt="2025-12-11T14:22:17.487" v="172"/>
        <pc:sldMkLst>
          <pc:docMk/>
          <pc:sldMk cId="3695836519" sldId="356"/>
        </pc:sldMkLst>
        <pc:spChg chg="del">
          <ac:chgData name="Labossiere, Maxine" userId="05ca37df-2727-4208-8252-3c5e9b2076c2" providerId="ADAL" clId="{F6EB7CBF-75FD-46EC-884E-5F7BA60B8487}" dt="2025-12-11T14:22:01.501" v="170" actId="478"/>
          <ac:spMkLst>
            <pc:docMk/>
            <pc:sldMk cId="3695836519" sldId="356"/>
            <ac:spMk id="2" creationId="{E42520DB-08A4-BEC1-374C-CA4F17E9DE40}"/>
          </ac:spMkLst>
        </pc:spChg>
        <pc:spChg chg="del">
          <ac:chgData name="Labossiere, Maxine" userId="05ca37df-2727-4208-8252-3c5e9b2076c2" providerId="ADAL" clId="{F6EB7CBF-75FD-46EC-884E-5F7BA60B8487}" dt="2025-12-11T14:21:58.149" v="169" actId="478"/>
          <ac:spMkLst>
            <pc:docMk/>
            <pc:sldMk cId="3695836519" sldId="356"/>
            <ac:spMk id="4" creationId="{BFC12D72-8D8F-7D77-7688-D177130C5146}"/>
          </ac:spMkLst>
        </pc:spChg>
        <pc:spChg chg="add mod ord">
          <ac:chgData name="Labossiere, Maxine" userId="05ca37df-2727-4208-8252-3c5e9b2076c2" providerId="ADAL" clId="{F6EB7CBF-75FD-46EC-884E-5F7BA60B8487}" dt="2025-12-11T14:21:54.692" v="168" actId="167"/>
          <ac:spMkLst>
            <pc:docMk/>
            <pc:sldMk cId="3695836519" sldId="356"/>
            <ac:spMk id="5" creationId="{C4C559EE-4D77-49A1-39DB-A9371503ECAF}"/>
          </ac:spMkLst>
        </pc:spChg>
        <pc:picChg chg="add mod">
          <ac:chgData name="Labossiere, Maxine" userId="05ca37df-2727-4208-8252-3c5e9b2076c2" providerId="ADAL" clId="{F6EB7CBF-75FD-46EC-884E-5F7BA60B8487}" dt="2025-12-11T14:21:47.198" v="166" actId="1076"/>
          <ac:picMkLst>
            <pc:docMk/>
            <pc:sldMk cId="3695836519" sldId="356"/>
            <ac:picMk id="1026" creationId="{DFEBC50C-0276-2ED0-0F22-85636C8D23D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12/11/2025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79344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[Aaron]:</a:t>
            </a:r>
          </a:p>
          <a:p>
            <a:r>
              <a:rPr lang="en-CA"/>
              <a:t>And that concludes the formal part of the meeting – We will now open the floor if you have any questions, comments, or concerns.</a:t>
            </a:r>
          </a:p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1842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Hello everyone!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Thanks for coming to the Fall 2023 WAC Semi-Annual Meeting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 are excited to see everyone here today</a:t>
            </a:r>
          </a:p>
          <a:p>
            <a:endParaRPr lang="en-CA" dirty="0"/>
          </a:p>
          <a:p>
            <a:r>
              <a:rPr lang="en-CA" dirty="0"/>
              <a:t>We’ll be starting our presentations shortly.</a:t>
            </a:r>
          </a:p>
          <a:p>
            <a:r>
              <a:rPr lang="en-CA" dirty="0"/>
              <a:t>We’ll be using </a:t>
            </a:r>
            <a:r>
              <a:rPr lang="en-CA" dirty="0" err="1"/>
              <a:t>Slido</a:t>
            </a:r>
            <a:r>
              <a:rPr lang="en-CA" dirty="0"/>
              <a:t> to submit questions for the Q&amp;A after the panel. Please log in now with the code WAC2023 as shown on the screen.</a:t>
            </a:r>
          </a:p>
          <a:p>
            <a:r>
              <a:rPr lang="en-CA" dirty="0"/>
              <a:t>Feel free to submit questions during the presentations. Once our 3 panelists have presented, we’ll move onto the Q&amp;A portion.</a:t>
            </a:r>
          </a:p>
          <a:p>
            <a:r>
              <a:rPr lang="en-CA" dirty="0"/>
              <a:t>To kick us off, we’ll do a poll for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4533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First up, we’d like to welcome our 3 panelists</a:t>
            </a:r>
            <a:endParaRPr lang="en-CA" i="1" dirty="0"/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Garett Klus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Yelena Kropivnitskaya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Parama Ray</a:t>
            </a:r>
          </a:p>
          <a:p>
            <a:endParaRPr lang="en-CA" dirty="0"/>
          </a:p>
          <a:p>
            <a:pPr defTabSz="933237"/>
            <a:r>
              <a:rPr lang="en-CA" kern="100" dirty="0">
                <a:ea typeface="Calibri" panose="020F0502020204030204" pitchFamily="34" charset="0"/>
                <a:cs typeface="Times New Roman" panose="02020603050405020304" pitchFamily="18" charset="0"/>
              </a:rPr>
              <a:t>(read bios)</a:t>
            </a:r>
          </a:p>
          <a:p>
            <a:pPr defTabSz="933237"/>
            <a:endParaRPr lang="en-CA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33237"/>
            <a:r>
              <a:rPr lang="en-CA" dirty="0"/>
              <a:t>Please join me in welcoming, Garett, Yelena and Parama!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34D747-9380-41EE-9946-EC9EC0CA5D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456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42721-6123-AE13-2DD3-F89F93D3F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50E4A2-9CBE-3192-4DB2-FA4F24144D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677722-C2B4-842B-CEAE-0C044128BE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First up, we’d like to welcome our 3 panelists</a:t>
            </a:r>
            <a:endParaRPr lang="en-CA" i="1" dirty="0"/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Garett Klus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Yelena Kropivnitskaya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Parama Ray</a:t>
            </a:r>
          </a:p>
          <a:p>
            <a:endParaRPr lang="en-CA" dirty="0"/>
          </a:p>
          <a:p>
            <a:pPr defTabSz="933237"/>
            <a:r>
              <a:rPr lang="en-CA" kern="100" dirty="0">
                <a:ea typeface="Calibri" panose="020F0502020204030204" pitchFamily="34" charset="0"/>
                <a:cs typeface="Times New Roman" panose="02020603050405020304" pitchFamily="18" charset="0"/>
              </a:rPr>
              <a:t>(read bios)</a:t>
            </a:r>
          </a:p>
          <a:p>
            <a:pPr defTabSz="933237"/>
            <a:endParaRPr lang="en-CA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33237"/>
            <a:r>
              <a:rPr lang="en-CA" dirty="0"/>
              <a:t>Please join me in welcoming, Garett, Yelena and Parama!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DFA67-7D1D-6D36-47DA-569A84AA25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34D747-9380-41EE-9946-EC9EC0CA5D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8603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[Aaron]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 hope you enjoyed the discussion on Agriculture Risk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Thanks to our incredible panelists for joining us       (*applause*)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CA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CA" dirty="0"/>
              <a:t>[Quinn]: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We’ll run though our business update here before enjoying buffet Lunch back in the Main Hall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8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7969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[Quinn]:</a:t>
            </a:r>
          </a:p>
          <a:p>
            <a:r>
              <a:rPr lang="en-CA"/>
              <a:t>Here are the main items to share since our last semi-annual meeting, which we’ll run through over the next few slides:</a:t>
            </a:r>
          </a:p>
          <a:p>
            <a:endParaRPr lang="en-CA"/>
          </a:p>
          <a:p>
            <a:r>
              <a:rPr lang="en-CA"/>
              <a:t>We’ll talk about:</a:t>
            </a:r>
          </a:p>
          <a:p>
            <a:pPr marL="174982" indent="-174982">
              <a:buFontTx/>
              <a:buChar char="-"/>
            </a:pPr>
            <a:r>
              <a:rPr lang="en-CA"/>
              <a:t>The two Scholarships WAC offered to U of M students</a:t>
            </a:r>
          </a:p>
          <a:p>
            <a:pPr marL="174982" indent="-174982">
              <a:buFontTx/>
              <a:buChar char="-"/>
            </a:pPr>
            <a:r>
              <a:rPr lang="en-US"/>
              <a:t>The Habitat for Humanity event hosted in September</a:t>
            </a:r>
          </a:p>
          <a:p>
            <a:pPr marL="174982" indent="-174982">
              <a:buFontTx/>
              <a:buChar char="-"/>
            </a:pPr>
            <a:r>
              <a:rPr lang="en-CA">
                <a:solidFill>
                  <a:srgbClr val="67BF59"/>
                </a:solidFill>
              </a:rPr>
              <a:t>Vote on constitution updates</a:t>
            </a:r>
          </a:p>
          <a:p>
            <a:pPr marL="174982" indent="-174982">
              <a:buFontTx/>
              <a:buChar char="-"/>
            </a:pPr>
            <a:r>
              <a:rPr lang="en-CA">
                <a:solidFill>
                  <a:srgbClr val="67BF59"/>
                </a:solidFill>
              </a:rPr>
              <a:t>Discuss upcoming networking event</a:t>
            </a:r>
          </a:p>
          <a:p>
            <a:pPr marL="174982" indent="-174982" defTabSz="933237">
              <a:buFontTx/>
              <a:buChar char="-"/>
              <a:defRPr/>
            </a:pPr>
            <a:r>
              <a:rPr lang="en-CA">
                <a:solidFill>
                  <a:srgbClr val="67BF59"/>
                </a:solidFill>
              </a:rPr>
              <a:t>Our treasurer, Karl, will give us an update on the WAC finances</a:t>
            </a:r>
          </a:p>
          <a:p>
            <a:pPr marL="174982" indent="-174982" defTabSz="933237">
              <a:buFontTx/>
              <a:buChar char="-"/>
              <a:defRPr/>
            </a:pPr>
            <a:r>
              <a:rPr lang="en-CA">
                <a:solidFill>
                  <a:srgbClr val="67BF59"/>
                </a:solidFill>
              </a:rPr>
              <a:t>Then we’ll discuss the UMAC mentorship program</a:t>
            </a:r>
          </a:p>
          <a:p>
            <a:pPr marL="174982" indent="-174982">
              <a:buFontTx/>
              <a:buChar char="-"/>
            </a:pPr>
            <a:r>
              <a:rPr lang="en-CA">
                <a:solidFill>
                  <a:srgbClr val="67BF59"/>
                </a:solidFill>
              </a:rPr>
              <a:t>Lastly, we will present a UMAC Sponsorship Proposal</a:t>
            </a:r>
          </a:p>
          <a:p>
            <a:endParaRPr lang="en-CA"/>
          </a:p>
          <a:p>
            <a:endParaRPr lang="en-CA"/>
          </a:p>
          <a:p>
            <a:pPr marL="174982" indent="-174982">
              <a:buFontTx/>
              <a:buChar char="-"/>
            </a:pPr>
            <a:endParaRPr lang="en-CA"/>
          </a:p>
          <a:p>
            <a:pPr marL="174982" indent="-174982">
              <a:buFontTx/>
              <a:buChar char="-"/>
            </a:pP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9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95300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34D747-9380-41EE-9946-EC9EC0CA5D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654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48540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7E403-F306-8377-0FB1-0DD8AE0AF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98D8DC-88D4-A7C0-0113-637575F521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952E42-B5BC-C38A-C7F7-817F4F8D0A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55E9D-9D80-3A0E-6D17-3B504454C4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48706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91B1FB-7961-18E3-9070-0A74A1835B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3292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>
                <a:latin typeface="+mj-lt"/>
              </a:rPr>
              <a:t>Click to edit Master title style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  <p:sldLayoutId id="2147483678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9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9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C559EE-4D77-49A1-39DB-A9371503ECAF}"/>
              </a:ext>
            </a:extLst>
          </p:cNvPr>
          <p:cNvSpPr/>
          <p:nvPr/>
        </p:nvSpPr>
        <p:spPr>
          <a:xfrm>
            <a:off x="0" y="0"/>
            <a:ext cx="12960626" cy="69275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BCB31D-5375-12A2-34EE-925C82C78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</a:t>
            </a:fld>
            <a:endParaRPr lang="en-US" noProof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EBC50C-0276-2ED0-0F22-85636C8D2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652" y="0"/>
            <a:ext cx="90027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8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9B2EE-66ED-C84E-E7BC-D717ADE26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WAC General Business Update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Networking Events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7434BF-5645-EC71-41FD-38B5F92B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10</a:t>
            </a:fld>
            <a:endParaRPr lang="en-US" noProof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0240D0B-95E6-3BB8-0E57-E3507E86A4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3379" y="3766782"/>
            <a:ext cx="4589060" cy="1528549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US" sz="2000" b="1" dirty="0"/>
              <a:t>Upcoming Events</a:t>
            </a:r>
          </a:p>
          <a:p>
            <a:pPr marL="0" indent="0" algn="ctr">
              <a:buNone/>
            </a:pPr>
            <a:r>
              <a:rPr lang="en-US" sz="1800" u="sng" dirty="0"/>
              <a:t>Volunteer Events</a:t>
            </a:r>
          </a:p>
          <a:p>
            <a:pPr algn="ctr"/>
            <a:r>
              <a:rPr lang="en-US" sz="1800" dirty="0"/>
              <a:t>January 22</a:t>
            </a:r>
            <a:r>
              <a:rPr lang="en-US" sz="1800" baseline="30000" dirty="0"/>
              <a:t>nd</a:t>
            </a:r>
            <a:r>
              <a:rPr lang="en-US" sz="1800" dirty="0"/>
              <a:t> – Harvest Manitoba</a:t>
            </a:r>
          </a:p>
          <a:p>
            <a:pPr algn="ctr"/>
            <a:r>
              <a:rPr lang="en-US" sz="1800" dirty="0"/>
              <a:t>February 6</a:t>
            </a:r>
            <a:r>
              <a:rPr lang="en-US" sz="1800" baseline="30000" dirty="0"/>
              <a:t>th</a:t>
            </a:r>
            <a:r>
              <a:rPr lang="en-US" sz="1800" dirty="0"/>
              <a:t> – Siloam Mission</a:t>
            </a:r>
          </a:p>
          <a:p>
            <a:pPr marL="0" indent="0" algn="ctr">
              <a:buNone/>
            </a:pPr>
            <a:r>
              <a:rPr lang="en-US" sz="1800" u="sng" dirty="0"/>
              <a:t>Spring Event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58BDD7-B497-4E7C-F485-1E414F57D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8" y="2449505"/>
            <a:ext cx="5014461" cy="376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F1DA287D-D7D9-652E-D5D9-B105371027BB}"/>
              </a:ext>
            </a:extLst>
          </p:cNvPr>
          <p:cNvSpPr txBox="1">
            <a:spLocks/>
          </p:cNvSpPr>
          <p:nvPr/>
        </p:nvSpPr>
        <p:spPr>
          <a:xfrm>
            <a:off x="444500" y="1577129"/>
            <a:ext cx="4904499" cy="1347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/>
              <a:t>Fall 2025 Event</a:t>
            </a:r>
          </a:p>
          <a:p>
            <a:pPr marL="0" indent="0" algn="ctr">
              <a:buNone/>
            </a:pPr>
            <a:r>
              <a:rPr lang="en-US" sz="1800" dirty="0"/>
              <a:t>Park Alleys Bowling</a:t>
            </a:r>
          </a:p>
        </p:txBody>
      </p:sp>
    </p:spTree>
    <p:extLst>
      <p:ext uri="{BB962C8B-B14F-4D97-AF65-F5344CB8AC3E}">
        <p14:creationId xmlns:p14="http://schemas.microsoft.com/office/powerpoint/2010/main" val="1515879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75F28-0604-36FB-FF78-6AA31A8C0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86793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WAC General Business Update  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i="1" dirty="0">
                <a:solidFill>
                  <a:schemeClr val="bg1"/>
                </a:solidFill>
              </a:rPr>
              <a:t>U of M Scholarships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57F6A1-0E95-EE5D-C38C-25F7E56C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3D6C4-4840-40CC-AC84-17E24B3B7BD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ade Gothic LT Pro" panose="020B05030403030200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e Gothic LT Pro" panose="020B05030403030200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60F19-18AA-8F6F-E5F8-C91F6211EA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625385"/>
            <a:ext cx="8398711" cy="409324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CA" sz="2600" dirty="0">
                <a:cs typeface="Arial"/>
              </a:rPr>
              <a:t>Winnipeg Actuarial Club Scholarship Recipient</a:t>
            </a:r>
          </a:p>
          <a:p>
            <a:pPr lvl="1">
              <a:spcBef>
                <a:spcPts val="0"/>
              </a:spcBef>
            </a:pPr>
            <a:r>
              <a:rPr lang="en-CA" sz="2800" b="1" dirty="0">
                <a:cs typeface="Arial"/>
              </a:rPr>
              <a:t>Sawyer </a:t>
            </a:r>
            <a:r>
              <a:rPr lang="en-CA" sz="2800" b="1" dirty="0" err="1">
                <a:cs typeface="Arial"/>
              </a:rPr>
              <a:t>Mackid</a:t>
            </a:r>
            <a:endParaRPr lang="en-CA" sz="2800" b="1" dirty="0">
              <a:cs typeface="Arial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CA" sz="2800" b="1" dirty="0">
              <a:cs typeface="Arial"/>
            </a:endParaRPr>
          </a:p>
          <a:p>
            <a:pPr>
              <a:spcBef>
                <a:spcPts val="1200"/>
              </a:spcBef>
            </a:pPr>
            <a:r>
              <a:rPr lang="en-CA" sz="2600" dirty="0">
                <a:cs typeface="Arial"/>
              </a:rPr>
              <a:t>Winnipeg Actuarial Club Equality of Opportunity Scholarship Recipient</a:t>
            </a:r>
          </a:p>
          <a:p>
            <a:pPr lvl="1">
              <a:spcBef>
                <a:spcPts val="0"/>
              </a:spcBef>
            </a:pPr>
            <a:r>
              <a:rPr lang="en-CA" sz="2800" b="1" dirty="0">
                <a:cs typeface="Arial"/>
              </a:rPr>
              <a:t>Sukhman Khaira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41680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C7CDB-B9D3-D072-F58E-BC2F05B08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11DB3E-8E07-E955-E7D8-9C7E286E1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12</a:t>
            </a:fld>
            <a:endParaRPr lang="en-US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496746-10E4-CB6D-B2C5-B95142C8B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"/>
            <a:ext cx="11092711" cy="655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13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2A0EF-726E-D4F3-9C7B-46C875ACD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A3D990-1695-B6B6-CEA7-1085AF771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13</a:t>
            </a:fld>
            <a:endParaRPr lang="en-US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0EBB7D-B725-88E3-4957-2E326CE86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"/>
            <a:ext cx="10907233" cy="650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48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F647A-B1FC-EEC3-4A82-68EE4C99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86793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WAC General Business Update  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i="1" dirty="0">
                <a:solidFill>
                  <a:schemeClr val="bg1"/>
                </a:solidFill>
              </a:rPr>
              <a:t>Executive Election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BEF001-BB09-BAF9-C1F7-C8FDB3C84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3D6C4-4840-40CC-AC84-17E24B3B7BD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ade Gothic LT Pro" panose="020B05030403030200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e Gothic LT Pro" panose="020B05030403030200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5586D-7389-D416-F146-D9F44B4A79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3400" y="1415341"/>
            <a:ext cx="8916068" cy="6359566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/>
                <a:ea typeface="Times New Roman" panose="02020603050405020304" pitchFamily="18" charset="0"/>
              </a:rPr>
              <a:t>Positions up for Election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Co-President (currently held by Braeden Hamm)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Member at Large (currently held by Shine Wang)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a typeface="Times New Roman" panose="02020603050405020304" pitchFamily="18" charset="0"/>
              </a:rPr>
              <a:t>Secretary (currently held by Charles Liu)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/>
                <a:ea typeface="Times New Roman" panose="02020603050405020304" pitchFamily="18" charset="0"/>
              </a:rPr>
              <a:t>Meeting Voting Procedures: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1800" dirty="0">
                <a:effectLst/>
                <a:ea typeface="Times New Roman" panose="02020603050405020304" pitchFamily="18" charset="0"/>
              </a:rPr>
              <a:t>A motion and a seconder to the motion must be made to begin a vote.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1800" dirty="0">
                <a:effectLst/>
                <a:ea typeface="Times New Roman" panose="02020603050405020304" pitchFamily="18" charset="0"/>
              </a:rPr>
              <a:t>A quorum for the transaction of any meeting vote shall be defined as the number of members in attendance.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1800" dirty="0">
                <a:effectLst/>
                <a:ea typeface="Times New Roman" panose="02020603050405020304" pitchFamily="18" charset="0"/>
              </a:rPr>
              <a:t>Approval of a meeting vote requires a majority vote, except for the establishment of another Committee, which requires the approval of two-thirds of the members present at the meeting.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03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8567" y="2647719"/>
            <a:ext cx="4945598" cy="1243584"/>
          </a:xfrm>
        </p:spPr>
        <p:txBody>
          <a:bodyPr/>
          <a:lstStyle/>
          <a:p>
            <a:r>
              <a:rPr lang="en-US" sz="4400" dirty="0">
                <a:ea typeface="Tahoma"/>
                <a:cs typeface="Tahoma"/>
              </a:rPr>
              <a:t>Open Floor</a:t>
            </a:r>
            <a:endParaRPr lang="en-GB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D13549-2378-44D5-88AD-6A74E07A7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8" y="2395728"/>
            <a:ext cx="8202076" cy="1243584"/>
          </a:xfrm>
        </p:spPr>
        <p:txBody>
          <a:bodyPr/>
          <a:lstStyle/>
          <a:p>
            <a:r>
              <a:rPr lang="en-US" sz="4800" dirty="0"/>
              <a:t>Fall 2025</a:t>
            </a:r>
            <a:br>
              <a:rPr lang="en-US" sz="4800" dirty="0"/>
            </a:br>
            <a:r>
              <a:rPr lang="en-US" sz="4800" dirty="0"/>
              <a:t>WAC Semi-Annual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185" y="3721608"/>
            <a:ext cx="7077456" cy="8686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Thursday, December 11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E22E77-B04C-5A4C-477D-E666085C6CC0}"/>
              </a:ext>
            </a:extLst>
          </p:cNvPr>
          <p:cNvSpPr/>
          <p:nvPr/>
        </p:nvSpPr>
        <p:spPr>
          <a:xfrm>
            <a:off x="137003" y="5576334"/>
            <a:ext cx="1992048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Join at </a:t>
            </a:r>
            <a:r>
              <a:rPr lang="en-US" sz="2400" b="1" dirty="0">
                <a:solidFill>
                  <a:schemeClr val="tx1"/>
                </a:solidFill>
              </a:rPr>
              <a:t>slido.com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#WACF2025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94393" y="7600950"/>
            <a:ext cx="406400" cy="365125"/>
          </a:xfrm>
        </p:spPr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45A2FC-014F-4CA5-AD26-2114739F21E5}"/>
              </a:ext>
            </a:extLst>
          </p:cNvPr>
          <p:cNvSpPr txBox="1"/>
          <p:nvPr/>
        </p:nvSpPr>
        <p:spPr>
          <a:xfrm>
            <a:off x="719903" y="782216"/>
            <a:ext cx="10752193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+mn-lt"/>
              </a:rPr>
              <a:t>Agenda</a:t>
            </a:r>
            <a:endParaRPr lang="en-US" sz="2800" b="1" u="sng" dirty="0">
              <a:solidFill>
                <a:schemeClr val="bg1"/>
              </a:solidFill>
              <a:latin typeface="+mn-lt"/>
              <a:cs typeface="Arial"/>
            </a:endParaRPr>
          </a:p>
          <a:p>
            <a:endParaRPr lang="en-US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11:30am – Welcome Reception &amp; Registration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11:40am – Buffet Lunch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12:15pm – Speaker: Institute for Catastrophic Loss Reduction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</a:rPr>
              <a:t>12:45pm – Speaker: Canadian Institute of Actuaries</a:t>
            </a:r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1:15pm – WAC Business Session</a:t>
            </a:r>
            <a:endParaRPr lang="en-US" sz="280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420DF21B-7241-4EB8-B146-B1737002C7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5876925"/>
            <a:ext cx="2345511" cy="895350"/>
          </a:xfrm>
          <a:prstGeom prst="rect">
            <a:avLst/>
          </a:prstGeom>
          <a:solidFill>
            <a:schemeClr val="bg1">
              <a:alpha val="35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92E158A-DE43-9B12-5F8A-E78501960172}"/>
              </a:ext>
            </a:extLst>
          </p:cNvPr>
          <p:cNvSpPr/>
          <p:nvPr/>
        </p:nvSpPr>
        <p:spPr>
          <a:xfrm>
            <a:off x="9962866" y="5608232"/>
            <a:ext cx="2071972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Join at </a:t>
            </a:r>
            <a:r>
              <a:rPr lang="en-US" sz="2400" b="1" dirty="0">
                <a:solidFill>
                  <a:schemeClr val="tx1"/>
                </a:solidFill>
              </a:rPr>
              <a:t>slido.com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#WACF2025</a:t>
            </a:r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315" y="1812833"/>
            <a:ext cx="7652494" cy="2418065"/>
          </a:xfrm>
        </p:spPr>
        <p:txBody>
          <a:bodyPr/>
          <a:lstStyle/>
          <a:p>
            <a:r>
              <a:rPr lang="en-CA" sz="4000" dirty="0">
                <a:solidFill>
                  <a:schemeClr val="bg1"/>
                </a:solidFill>
              </a:rPr>
              <a:t>Institute for Catastrophic Loss Reduction</a:t>
            </a: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r>
              <a:rPr lang="en-CA" sz="2400" dirty="0">
                <a:solidFill>
                  <a:schemeClr val="bg1"/>
                </a:solidFill>
                <a:latin typeface="+mn-lt"/>
              </a:rPr>
              <a:t>Emilia Cameron</a:t>
            </a:r>
            <a:endParaRPr lang="en-US" sz="2400" dirty="0"/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7F2AA1-1FCB-4BFA-B179-D0338006A6C6}"/>
              </a:ext>
            </a:extLst>
          </p:cNvPr>
          <p:cNvSpPr txBox="1">
            <a:spLocks/>
          </p:cNvSpPr>
          <p:nvPr/>
        </p:nvSpPr>
        <p:spPr>
          <a:xfrm>
            <a:off x="1970378" y="4378127"/>
            <a:ext cx="7077456" cy="1765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30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05165A-E08E-A7F1-4D38-55FEA35D7B75}"/>
              </a:ext>
            </a:extLst>
          </p:cNvPr>
          <p:cNvSpPr/>
          <p:nvPr/>
        </p:nvSpPr>
        <p:spPr>
          <a:xfrm>
            <a:off x="316977" y="5575436"/>
            <a:ext cx="2034338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 at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slido.com</a:t>
            </a:r>
          </a:p>
          <a:p>
            <a:pPr lvl="0" algn="ctr"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#WAC</a:t>
            </a:r>
            <a:r>
              <a:rPr lang="en-US" sz="2400" b="1" dirty="0">
                <a:solidFill>
                  <a:schemeClr val="tx1"/>
                </a:solidFill>
              </a:rPr>
              <a:t>F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26538846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131B43-E67D-F094-B951-B259A10D69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t>5</a:t>
            </a:fld>
            <a:endParaRPr lang="en-US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38ED7D-D36B-56E0-7E68-5270D93D802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F34C11-33C7-F58C-7822-81AE3C26B32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4000" b="1">
                <a:solidFill>
                  <a:srgbClr val="000000"/>
                </a:solidFill>
              </a:rPr>
              <a:t>Audience Q&amp;A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F334B4-1A25-E921-C797-969A1969FFF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CA" sz="2600">
                <a:solidFill>
                  <a:srgbClr val="FFFFFF"/>
                </a:solidFill>
              </a:rPr>
              <a:t>The </a:t>
            </a:r>
            <a:r>
              <a:rPr lang="en-CA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CA" sz="2600">
                <a:solidFill>
                  <a:srgbClr val="FFFFFF"/>
                </a:solidFill>
              </a:rPr>
              <a:t> must be installed on every computer you’re presenting from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1D4552B-38B6-EA4F-F544-1F4CB2CA1AC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8" name="Trapezoid 7">
            <a:extLst>
              <a:ext uri="{FF2B5EF4-FFF2-40B4-BE49-F238E27FC236}">
                <a16:creationId xmlns:a16="http://schemas.microsoft.com/office/drawing/2014/main" id="{1426DE57-0709-8318-227E-ED5FEC35828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CA" sz="2600" b="1">
                <a:solidFill>
                  <a:srgbClr val="198038"/>
                </a:solidFill>
              </a:rPr>
              <a:t>Do not edit
</a:t>
            </a:r>
            <a:r>
              <a:rPr lang="en-CA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CA" sz="2200">
              <a:solidFill>
                <a:srgbClr val="198038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DE68654-ED0A-8357-4168-8D7AA80D17F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8000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382EE-3C1A-9805-FCA9-D8B762CE9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1B312-2F1C-CDB3-E6B4-2DB3217B5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314" y="1812833"/>
            <a:ext cx="9388929" cy="2418065"/>
          </a:xfrm>
        </p:spPr>
        <p:txBody>
          <a:bodyPr/>
          <a:lstStyle/>
          <a:p>
            <a:r>
              <a:rPr lang="en-CA" sz="4000" dirty="0">
                <a:solidFill>
                  <a:schemeClr val="bg1"/>
                </a:solidFill>
                <a:latin typeface="+mn-lt"/>
              </a:rPr>
              <a:t>Canadian Institute of Actuaries</a:t>
            </a: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r>
              <a:rPr lang="en-CA" sz="2400" dirty="0">
                <a:solidFill>
                  <a:schemeClr val="bg1"/>
                </a:solidFill>
                <a:latin typeface="+mn-lt"/>
              </a:rPr>
              <a:t>Daniel Pellerin</a:t>
            </a:r>
            <a:endParaRPr lang="en-US" sz="2400" dirty="0"/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8B9BEC9F-CA45-CE46-BB61-D0578D948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6C7E77FD-9135-17FF-4160-06BC58D87320}"/>
              </a:ext>
            </a:extLst>
          </p:cNvPr>
          <p:cNvSpPr txBox="1">
            <a:spLocks/>
          </p:cNvSpPr>
          <p:nvPr/>
        </p:nvSpPr>
        <p:spPr>
          <a:xfrm>
            <a:off x="1970378" y="4378127"/>
            <a:ext cx="7077456" cy="1765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30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FAD0AB-7BD8-4B02-C363-FB11B7BDD174}"/>
              </a:ext>
            </a:extLst>
          </p:cNvPr>
          <p:cNvSpPr/>
          <p:nvPr/>
        </p:nvSpPr>
        <p:spPr>
          <a:xfrm>
            <a:off x="316976" y="5575436"/>
            <a:ext cx="2034337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 at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slido.com</a:t>
            </a:r>
          </a:p>
          <a:p>
            <a:pPr lvl="0" algn="ctr"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#WAC</a:t>
            </a:r>
            <a:r>
              <a:rPr lang="en-US" sz="2400" b="1" dirty="0">
                <a:solidFill>
                  <a:schemeClr val="tx1"/>
                </a:solidFill>
              </a:rPr>
              <a:t>F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32491985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79FBF3-AFE7-69B9-BA29-E4171197A5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t>7</a:t>
            </a:fld>
            <a:endParaRPr lang="en-US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BD4CC6-B1CC-F143-F49A-00BE6592F9F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AD67DD-C004-D66C-3BE8-AB58D9AE651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4000" b="1">
                <a:solidFill>
                  <a:srgbClr val="000000"/>
                </a:solidFill>
              </a:rPr>
              <a:t>Audience Q&amp;A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CE1DE3-8984-713F-4739-914B04429355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CA" sz="2600">
                <a:solidFill>
                  <a:srgbClr val="FFFFFF"/>
                </a:solidFill>
              </a:rPr>
              <a:t>The </a:t>
            </a:r>
            <a:r>
              <a:rPr lang="en-CA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CA" sz="2600">
                <a:solidFill>
                  <a:srgbClr val="FFFFFF"/>
                </a:solidFill>
              </a:rPr>
              <a:t> must be installed on every computer you’re presenting from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D8A07A7-7677-0EF3-59A8-7D83B400605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8" name="Trapezoid 7">
            <a:extLst>
              <a:ext uri="{FF2B5EF4-FFF2-40B4-BE49-F238E27FC236}">
                <a16:creationId xmlns:a16="http://schemas.microsoft.com/office/drawing/2014/main" id="{7ABB8A68-0F47-6F70-97BF-FE6123F986A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CA" sz="2600" b="1">
                <a:solidFill>
                  <a:srgbClr val="198038"/>
                </a:solidFill>
              </a:rPr>
              <a:t>Do not edit
</a:t>
            </a:r>
            <a:r>
              <a:rPr lang="en-CA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CA" sz="2200">
              <a:solidFill>
                <a:srgbClr val="198038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D6F5BB04-BF7C-3895-6C67-EF8AA05CAA7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5774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65523"/>
            <a:ext cx="12192000" cy="1243584"/>
          </a:xfrm>
        </p:spPr>
        <p:txBody>
          <a:bodyPr/>
          <a:lstStyle/>
          <a:p>
            <a:pPr algn="ctr"/>
            <a:r>
              <a:rPr lang="en-US" sz="4800" dirty="0"/>
              <a:t>WAC Business Session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7F2AA1-1FCB-4BFA-B179-D0338006A6C6}"/>
              </a:ext>
            </a:extLst>
          </p:cNvPr>
          <p:cNvSpPr txBox="1">
            <a:spLocks/>
          </p:cNvSpPr>
          <p:nvPr/>
        </p:nvSpPr>
        <p:spPr>
          <a:xfrm>
            <a:off x="1970378" y="4378127"/>
            <a:ext cx="7077456" cy="1765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8582524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465581"/>
            <a:ext cx="11059642" cy="409324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Recent &amp; Upcoming Events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U of M Scholarship Winners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Financials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Executive Election</a:t>
            </a:r>
          </a:p>
          <a:p>
            <a:pPr>
              <a:spcBef>
                <a:spcPts val="1200"/>
              </a:spcBef>
            </a:pPr>
            <a:endParaRPr lang="en-CA" sz="2400" dirty="0">
              <a:cs typeface="Arial"/>
            </a:endParaRPr>
          </a:p>
          <a:p>
            <a:pPr>
              <a:spcBef>
                <a:spcPts val="1200"/>
              </a:spcBef>
            </a:pPr>
            <a:endParaRPr lang="en-CA" sz="2400" dirty="0">
              <a:cs typeface="Arial"/>
            </a:endParaRPr>
          </a:p>
          <a:p>
            <a:pPr>
              <a:spcBef>
                <a:spcPts val="1200"/>
              </a:spcBef>
            </a:pPr>
            <a:endParaRPr lang="en-CA" sz="2400" dirty="0">
              <a:cs typeface="Arial"/>
            </a:endParaRPr>
          </a:p>
          <a:p>
            <a:endParaRPr lang="en-CA" sz="24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WAC General Business Update 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Agenda</a:t>
            </a:r>
            <a:endParaRPr lang="en-US" sz="2400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AB159C-84C0-4C1A-B44D-0F875DD063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5876925"/>
            <a:ext cx="2345511" cy="895350"/>
          </a:xfrm>
          <a:prstGeom prst="rect">
            <a:avLst/>
          </a:prstGeom>
          <a:solidFill>
            <a:schemeClr val="bg1">
              <a:alpha val="3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779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PRESENTATION_ID" val="00000000-0000-0000-0000-000000000000"/>
  <p:tag name="SLIDO_APP_VERSION" val="1.6.1.4122"/>
  <p:tag name="SLIDO_EVENT_UUID" val="ea10f57b-b1b2-42f3-b7b8-1ea9d753f545"/>
  <p:tag name="SLIDO_EVENT_SECTION_UUID" val="2499393a-c9fa-438b-b379-49019159e84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0MDI1Mzh9"/>
  <p:tag name="SLIDO_TYPE" val="SlidoQ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U0MDI1Mjl9"/>
  <p:tag name="SLIDO_TYPE" val="SlidoQ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103400-4A22-4E35-B588-4C4D42638959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757914-1161-4661-9696-421FD6935CDD}">
  <ds:schemaRefs>
    <ds:schemaRef ds:uri="16c05727-aa75-4e4a-9b5f-8a80a1165891"/>
    <ds:schemaRef ds:uri="71af3243-3dd4-4a8d-8c0d-dd76da1f02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8be682fd-fcfd-47b9-8225-ad518dbdb737}" enabled="1" method="Standard" siteId="{28c89f95-b4ea-454b-aeac-d99d90d789b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3218</TotalTime>
  <Words>664</Words>
  <Application>Microsoft Office PowerPoint</Application>
  <PresentationFormat>Widescreen</PresentationFormat>
  <Paragraphs>128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Trade Gothic LT Pro</vt:lpstr>
      <vt:lpstr>Trebuchet MS</vt:lpstr>
      <vt:lpstr>Office Theme</vt:lpstr>
      <vt:lpstr>PowerPoint Presentation</vt:lpstr>
      <vt:lpstr>Fall 2025 WAC Semi-Annual Meeting</vt:lpstr>
      <vt:lpstr>PowerPoint Presentation</vt:lpstr>
      <vt:lpstr>Institute for Catastrophic Loss Reduction  Emilia Cameron</vt:lpstr>
      <vt:lpstr>PowerPoint Presentation</vt:lpstr>
      <vt:lpstr>Canadian Institute of Actuaries  Daniel Pellerin</vt:lpstr>
      <vt:lpstr>PowerPoint Presentation</vt:lpstr>
      <vt:lpstr>WAC Business Session</vt:lpstr>
      <vt:lpstr>WAC General Business Update   Agenda</vt:lpstr>
      <vt:lpstr>WAC General Business Update Networking Events</vt:lpstr>
      <vt:lpstr>WAC General Business Update   U of M Scholarships</vt:lpstr>
      <vt:lpstr>PowerPoint Presentation</vt:lpstr>
      <vt:lpstr>PowerPoint Presentation</vt:lpstr>
      <vt:lpstr>WAC General Business Update   Executive Election</vt:lpstr>
      <vt:lpstr>Open Floor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Yanofsky, Aaron</dc:creator>
  <cp:lastModifiedBy>Labossiere, Maxine</cp:lastModifiedBy>
  <cp:revision>4</cp:revision>
  <cp:lastPrinted>2023-12-05T23:18:48Z</cp:lastPrinted>
  <dcterms:created xsi:type="dcterms:W3CDTF">2022-05-04T16:51:02Z</dcterms:created>
  <dcterms:modified xsi:type="dcterms:W3CDTF">2025-12-11T14:22:19Z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b07bbe84-2447-47ed-9f95-d9c34bc076ba_Enabled">
    <vt:lpwstr>true</vt:lpwstr>
  </property>
  <property fmtid="{D5CDD505-2E9C-101B-9397-08002B2CF9AE}" pid="4" name="MSIP_Label_b07bbe84-2447-47ed-9f95-d9c34bc076ba_SetDate">
    <vt:lpwstr>2022-05-04T16:51:04Z</vt:lpwstr>
  </property>
  <property fmtid="{D5CDD505-2E9C-101B-9397-08002B2CF9AE}" pid="5" name="MSIP_Label_b07bbe84-2447-47ed-9f95-d9c34bc076ba_Method">
    <vt:lpwstr>Standard</vt:lpwstr>
  </property>
  <property fmtid="{D5CDD505-2E9C-101B-9397-08002B2CF9AE}" pid="6" name="MSIP_Label_b07bbe84-2447-47ed-9f95-d9c34bc076ba_Name">
    <vt:lpwstr>Confidential</vt:lpwstr>
  </property>
  <property fmtid="{D5CDD505-2E9C-101B-9397-08002B2CF9AE}" pid="7" name="MSIP_Label_b07bbe84-2447-47ed-9f95-d9c34bc076ba_SiteId">
    <vt:lpwstr>633f3069-d670-4419-9fee-2ab4251c88ee</vt:lpwstr>
  </property>
  <property fmtid="{D5CDD505-2E9C-101B-9397-08002B2CF9AE}" pid="8" name="MSIP_Label_b07bbe84-2447-47ed-9f95-d9c34bc076ba_ActionId">
    <vt:lpwstr>979f2d26-6025-43c2-a3ce-32dfcb7e4629</vt:lpwstr>
  </property>
  <property fmtid="{D5CDD505-2E9C-101B-9397-08002B2CF9AE}" pid="9" name="MSIP_Label_b07bbe84-2447-47ed-9f95-d9c34bc076ba_ContentBits">
    <vt:lpwstr>0</vt:lpwstr>
  </property>
  <property fmtid="{D5CDD505-2E9C-101B-9397-08002B2CF9AE}" pid="10" name="SlidoAppVersion">
    <vt:lpwstr>1.6.1.4122</vt:lpwstr>
  </property>
</Properties>
</file>