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1.jpg" ContentType="image/jp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92" r:id="rId1"/>
    <p:sldMasterId id="2147483706" r:id="rId2"/>
    <p:sldMasterId id="2147483715" r:id="rId3"/>
    <p:sldMasterId id="2147483724" r:id="rId4"/>
  </p:sldMasterIdLst>
  <p:notesMasterIdLst>
    <p:notesMasterId r:id="rId32"/>
  </p:notesMasterIdLst>
  <p:sldIdLst>
    <p:sldId id="350" r:id="rId5"/>
    <p:sldId id="351" r:id="rId6"/>
    <p:sldId id="292" r:id="rId7"/>
    <p:sldId id="339" r:id="rId8"/>
    <p:sldId id="340" r:id="rId9"/>
    <p:sldId id="539" r:id="rId10"/>
    <p:sldId id="256" r:id="rId11"/>
    <p:sldId id="274" r:id="rId12"/>
    <p:sldId id="283" r:id="rId13"/>
    <p:sldId id="540" r:id="rId14"/>
    <p:sldId id="419" r:id="rId15"/>
    <p:sldId id="420" r:id="rId16"/>
    <p:sldId id="421" r:id="rId17"/>
    <p:sldId id="541" r:id="rId18"/>
    <p:sldId id="272" r:id="rId19"/>
    <p:sldId id="551" r:id="rId20"/>
    <p:sldId id="543" r:id="rId21"/>
    <p:sldId id="544" r:id="rId22"/>
    <p:sldId id="552" r:id="rId23"/>
    <p:sldId id="545" r:id="rId24"/>
    <p:sldId id="260" r:id="rId25"/>
    <p:sldId id="548" r:id="rId26"/>
    <p:sldId id="550" r:id="rId27"/>
    <p:sldId id="546" r:id="rId28"/>
    <p:sldId id="547" r:id="rId29"/>
    <p:sldId id="334" r:id="rId30"/>
    <p:sldId id="532" r:id="rId31"/>
  </p:sldIdLst>
  <p:sldSz cx="9144000" cy="5143500" type="screen16x9"/>
  <p:notesSz cx="7023100" cy="93091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ques Leduc" initials="JL" lastIdx="3" clrIdx="0"/>
  <p:cmAuthor id="7" name="Olivia da Silva" initials="OdS" lastIdx="1" clrIdx="7">
    <p:extLst>
      <p:ext uri="{19B8F6BF-5375-455C-9EA6-DF929625EA0E}">
        <p15:presenceInfo xmlns:p15="http://schemas.microsoft.com/office/powerpoint/2012/main" userId="S::olivia@cia-ica.ca::f97a9a20-ff16-4de6-9758-c2c79a4aeec8" providerId="AD"/>
      </p:ext>
    </p:extLst>
  </p:cmAuthor>
  <p:cmAuthor id="1" name="Kelly Fry" initials="KF" lastIdx="4" clrIdx="1"/>
  <p:cmAuthor id="2" name="Josee Gonthier" initials="JG" lastIdx="2" clrIdx="2"/>
  <p:cmAuthor id="3" name="Sandra Caya" initials="SC" lastIdx="6" clrIdx="3"/>
  <p:cmAuthor id="4" name="Michel Benoit" initials="MB" lastIdx="1" clrIdx="4"/>
  <p:cmAuthor id="5" name="Michel Benoit" initials="MB [2]" lastIdx="1" clrIdx="5"/>
  <p:cmAuthor id="6" name="Friedland, Jacqueline" initials="FJ" lastIdx="1" clrIdx="6">
    <p:extLst>
      <p:ext uri="{19B8F6BF-5375-455C-9EA6-DF929625EA0E}">
        <p15:presenceInfo xmlns:p15="http://schemas.microsoft.com/office/powerpoint/2012/main" userId="S-1-5-21-2071489870-1101792946-1578531482-435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CC8"/>
    <a:srgbClr val="468A92"/>
    <a:srgbClr val="F2452B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2588" autoAdjust="0"/>
  </p:normalViewPr>
  <p:slideViewPr>
    <p:cSldViewPr>
      <p:cViewPr varScale="1">
        <p:scale>
          <a:sx n="130" d="100"/>
          <a:sy n="130" d="100"/>
        </p:scale>
        <p:origin x="29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3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Fievoli" userId="bdc2d86c-25f1-4605-8fed-11de1e6ae3b5" providerId="ADAL" clId="{94573AE2-2EB2-449C-98E3-9D4363E7DA41}"/>
    <pc:docChg chg="custSel modSld">
      <pc:chgData name="Chris Fievoli" userId="bdc2d86c-25f1-4605-8fed-11de1e6ae3b5" providerId="ADAL" clId="{94573AE2-2EB2-449C-98E3-9D4363E7DA41}" dt="2021-11-05T16:02:10.337" v="0" actId="478"/>
      <pc:docMkLst>
        <pc:docMk/>
      </pc:docMkLst>
      <pc:sldChg chg="delSp mod">
        <pc:chgData name="Chris Fievoli" userId="bdc2d86c-25f1-4605-8fed-11de1e6ae3b5" providerId="ADAL" clId="{94573AE2-2EB2-449C-98E3-9D4363E7DA41}" dt="2021-11-05T16:02:10.337" v="0" actId="478"/>
        <pc:sldMkLst>
          <pc:docMk/>
          <pc:sldMk cId="1117562362" sldId="540"/>
        </pc:sldMkLst>
        <pc:picChg chg="del">
          <ac:chgData name="Chris Fievoli" userId="bdc2d86c-25f1-4605-8fed-11de1e6ae3b5" providerId="ADAL" clId="{94573AE2-2EB2-449C-98E3-9D4363E7DA41}" dt="2021-11-05T16:02:10.337" v="0" actId="478"/>
          <ac:picMkLst>
            <pc:docMk/>
            <pc:sldMk cId="1117562362" sldId="540"/>
            <ac:picMk id="4" creationId="{94FAC4DB-9E2D-41A8-AA3B-ECF206C6788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2A6C5-2D58-42A9-B7A0-C70AF6F9B704}" type="doc">
      <dgm:prSet loTypeId="urn:microsoft.com/office/officeart/2005/8/layout/lProcess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C22C1AE7-FDC7-4B08-8F41-9D4ED9B54EA6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Pathway 1</a:t>
          </a:r>
        </a:p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100% CIA</a:t>
          </a:r>
          <a:endParaRPr lang="en-CA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B710C483-0095-4202-8FBE-4DB4663E8F24}" type="parTrans" cxnId="{7E6F58B1-9B2A-4CDA-A21C-B177B5A17DED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854E0F55-3929-47F9-8190-CFCF0337576A}" type="sibTrans" cxnId="{7E6F58B1-9B2A-4CDA-A21C-B177B5A17DED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AC72B8BE-087C-4E1A-9BC6-470CB525D1E0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Accredited degree</a:t>
          </a:r>
          <a:endParaRPr lang="en-CA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76599490-A4EF-4599-914A-A3DA0ADF20BB}" type="parTrans" cxnId="{53A67297-06C7-4DF8-97A5-448AA9387A02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0B8F5179-9476-45BE-8A3E-2D57F408E4BD}" type="sibTrans" cxnId="{53A67297-06C7-4DF8-97A5-448AA9387A02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B358D349-A98B-4369-AC9F-B0B62F2DB191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Pathway 2</a:t>
          </a:r>
        </a:p>
        <a:p>
          <a:r>
            <a:rPr lang="en-CA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Partial qualification elsewhere</a:t>
          </a:r>
        </a:p>
      </dgm:t>
    </dgm:pt>
    <dgm:pt modelId="{DC3D10DB-830D-4DBD-95B7-DEE30A34237B}" type="parTrans" cxnId="{87E03E56-B05B-4A94-82DA-16639AE811B2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43EEBDDE-455A-4EE3-8812-EAA4CF2E0AE7}" type="sibTrans" cxnId="{87E03E56-B05B-4A94-82DA-16639AE811B2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F945FC8D-37B2-4611-8198-44FA4AD0E71F}">
      <dgm:prSet phldrT="[Text]"/>
      <dgm:spPr>
        <a:solidFill>
          <a:srgbClr val="0070C0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Other Associate designation</a:t>
          </a:r>
          <a:endParaRPr lang="en-CA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D44EBA6B-FDFE-40D6-8702-B27DDDEADA40}" type="parTrans" cxnId="{B951B469-C305-4237-AC49-55829A80DFAD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6B02855E-119C-411B-AF35-1D941B7BB113}" type="sibTrans" cxnId="{B951B469-C305-4237-AC49-55829A80DFAD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02D15990-B8E0-401E-9077-05EBF27DEF01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Individual assessment    </a:t>
          </a:r>
          <a:endParaRPr lang="en-CA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CD56919A-BE5B-471B-B726-5F911F804EEB}" type="parTrans" cxnId="{74169DB2-299B-48C1-827C-5609F3DFDFE2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991510CE-BB80-4B5E-AC8A-31F7CB4162C3}" type="sibTrans" cxnId="{74169DB2-299B-48C1-827C-5609F3DFDFE2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BFBBEB84-77CE-414C-9D99-14B6C023EC0A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Pathway 3 </a:t>
          </a:r>
        </a:p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Experience route</a:t>
          </a:r>
        </a:p>
      </dgm:t>
    </dgm:pt>
    <dgm:pt modelId="{1549B742-F22C-4087-8B81-E9A84D4154FA}" type="parTrans" cxnId="{6312C05A-12C1-4CF5-A933-53E255F31541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409FD75E-2A6C-4A25-99D1-10D3CCCA31CE}" type="sibTrans" cxnId="{6312C05A-12C1-4CF5-A933-53E255F31541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2412EE34-F324-46D2-BECB-0520814FC69E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Other Fellow designation</a:t>
          </a:r>
          <a:endParaRPr lang="en-CA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8B628EC2-1738-4F48-83D8-F7214517B532}" type="parTrans" cxnId="{AAF3AAB5-E22B-4886-B6B2-562394AB3E4C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82694136-DDF1-4134-8F09-E09A7D3B4D0E}" type="sibTrans" cxnId="{AAF3AAB5-E22B-4886-B6B2-562394AB3E4C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406ADE7F-C12B-463E-8226-479201B55344}">
      <dgm:prSet phldrT="[Text]"/>
      <dgm:spPr>
        <a:solidFill>
          <a:srgbClr val="F49E37"/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Individual assessment</a:t>
          </a:r>
          <a:endParaRPr lang="en-CA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64E67B78-7B2C-4C29-966C-5153CEA37627}" type="parTrans" cxnId="{DED029AF-1280-4FB1-9B17-56208293997B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0FF630E8-318C-4E1B-8863-B71FDADD92DC}" type="sibTrans" cxnId="{DED029AF-1280-4FB1-9B17-56208293997B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6E2860B9-B2DE-4D68-84C8-CA8AB6565D45}">
      <dgm:prSet/>
      <dgm:spPr>
        <a:solidFill>
          <a:srgbClr val="F15A23"/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Professionalism</a:t>
          </a:r>
          <a:endParaRPr lang="en-CA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04A418B6-D26E-45B5-B414-ACDDEF380354}" type="parTrans" cxnId="{30B329FE-0401-4B1F-A3EA-250807915A84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6EA43717-572C-4731-9112-E842C27A1C8E}" type="sibTrans" cxnId="{30B329FE-0401-4B1F-A3EA-250807915A84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4CF590D1-7CF7-4CD7-A075-DFDD8A60BD69}">
      <dgm:prSet/>
      <dgm:spPr>
        <a:solidFill>
          <a:srgbClr val="90B63D"/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FCIA modules (1 per track)</a:t>
          </a:r>
          <a:endParaRPr lang="en-CA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C7E53F2B-E27F-42B3-994D-0C4EA2E90858}" type="parTrans" cxnId="{2CB37860-3ABE-495E-B421-2A43DF58D242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6901246E-9BE1-492A-B5D6-F2CBCAAC533E}" type="sibTrans" cxnId="{2CB37860-3ABE-495E-B421-2A43DF58D242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9783B5A6-A879-4349-BB11-301123E59787}">
      <dgm:prSet/>
      <dgm:spPr>
        <a:solidFill>
          <a:srgbClr val="F49E37"/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FCIA exams (3 per track)</a:t>
          </a:r>
          <a:endParaRPr lang="en-CA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F77DA5F-A807-43AE-AE5E-A458C98BBB47}" type="parTrans" cxnId="{F98A57AD-D0D9-4702-92DD-8B7B80A99164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79B6596-154D-403D-963E-6026F8F0E762}" type="sibTrans" cxnId="{F98A57AD-D0D9-4702-92DD-8B7B80A99164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A8CB4B0-72A2-4018-8103-C93E3B3010AF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Practice Education Course (PEC)</a:t>
          </a:r>
          <a:endParaRPr lang="en-CA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26D3B10-EBD0-49A9-A39E-A568C8646846}" type="parTrans" cxnId="{F9967E8B-D8AF-47E2-88CD-AA816595CBEB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ADF835D-4640-49EF-B5E6-26351F609F2A}" type="sibTrans" cxnId="{F9967E8B-D8AF-47E2-88CD-AA816595CBEB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AE14D9-BEFA-4F71-A719-A4109E3A5A8E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Experience</a:t>
          </a:r>
          <a:endParaRPr lang="en-CA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F483A98-0531-42F9-AC02-A6DC9612EC6C}" type="parTrans" cxnId="{1DC4C65D-C4EE-4F17-BDCC-3AD39D9485D5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667C20B-4245-4ED5-878E-306E63F01589}" type="sibTrans" cxnId="{1DC4C65D-C4EE-4F17-BDCC-3AD39D9485D5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C86D113-2684-4777-8EAF-1E94C1F872C0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ACIA module(s) and Capstone exam(s)</a:t>
          </a:r>
          <a:endParaRPr lang="en-CA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A986DBA-79C2-4684-A9CA-C508638B86A9}" type="parTrans" cxnId="{9A4D4943-58FC-4DF6-BE29-BE3E11031929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1DB03D1-9E5E-41F3-8D39-F6930151BC89}" type="sibTrans" cxnId="{9A4D4943-58FC-4DF6-BE29-BE3E11031929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9F95C9A-D329-418A-9879-F7FF01A72C88}">
      <dgm:prSet/>
      <dgm:spPr>
        <a:solidFill>
          <a:srgbClr val="F49E37"/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FCIA modules and exams</a:t>
          </a:r>
          <a:endParaRPr lang="en-CA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F229BD4-8367-49CE-A97A-C12725B3F316}" type="parTrans" cxnId="{BE3A026C-5BA0-4E90-9647-BADAC8E48109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5170C23-0615-4AA7-AF37-D4C536B28565}" type="sibTrans" cxnId="{BE3A026C-5BA0-4E90-9647-BADAC8E48109}">
      <dgm:prSet/>
      <dgm:spPr/>
      <dgm:t>
        <a:bodyPr/>
        <a:lstStyle/>
        <a:p>
          <a:endParaRPr lang="en-CA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082C02-8C69-404E-B07B-8E8EEE1E2B8A}">
      <dgm:prSet/>
      <dgm:spPr/>
      <dgm:t>
        <a:bodyPr/>
        <a:lstStyle/>
        <a:p>
          <a:r>
            <a:rPr lang="en-CA" dirty="0">
              <a:latin typeface="Verdana" panose="020B0604030504040204" pitchFamily="34" charset="0"/>
              <a:ea typeface="Verdana" panose="020B0604030504040204" pitchFamily="34" charset="0"/>
            </a:rPr>
            <a:t>Experience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1C4AC7B-9EB4-4934-A473-586EDA83752B}" type="parTrans" cxnId="{E2358975-896A-4228-B582-840C44CF994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F7286C2-C35F-4A14-A1B0-796B87541659}" type="sibTrans" cxnId="{E2358975-896A-4228-B582-840C44CF994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A681DC0-9784-4CC1-907E-5A5993EC9A64}">
      <dgm:prSet/>
      <dgm:spPr/>
      <dgm:t>
        <a:bodyPr/>
        <a:lstStyle/>
        <a:p>
          <a:r>
            <a:rPr lang="en-CA" dirty="0">
              <a:latin typeface="Verdana" panose="020B0604030504040204" pitchFamily="34" charset="0"/>
              <a:ea typeface="Verdana" panose="020B0604030504040204" pitchFamily="34" charset="0"/>
            </a:rPr>
            <a:t>PEC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ED5B28-46F1-4485-9C41-3757B84569CF}" type="parTrans" cxnId="{230FA772-2114-4BC9-93E1-32364264C497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2FF743A-DE1A-4DBC-BE43-C02FC61EF158}" type="sibTrans" cxnId="{230FA772-2114-4BC9-93E1-32364264C497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83EB6EE-9821-4A7B-A04E-D7580EB839A3}">
      <dgm:prSet/>
      <dgm:spPr/>
      <dgm:t>
        <a:bodyPr/>
        <a:lstStyle/>
        <a:p>
          <a:r>
            <a:rPr lang="en-CA" dirty="0">
              <a:latin typeface="Verdana" panose="020B0604030504040204" pitchFamily="34" charset="0"/>
              <a:ea typeface="Verdana" panose="020B0604030504040204" pitchFamily="34" charset="0"/>
            </a:rPr>
            <a:t>PEC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74D13F5-ECB5-4182-93D4-1EEEBEAE1643}" type="parTrans" cxnId="{6DF6EDB3-0ED3-4E2E-BA3D-081F63491338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36E31BC-8A36-44BC-A3B1-06CC99A77511}" type="sibTrans" cxnId="{6DF6EDB3-0ED3-4E2E-BA3D-081F63491338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6F24975-3B83-4416-8B0D-72368DBFDF02}">
      <dgm:prSet/>
      <dgm:spPr/>
      <dgm:t>
        <a:bodyPr/>
        <a:lstStyle/>
        <a:p>
          <a:r>
            <a:rPr lang="en-CA" dirty="0">
              <a:latin typeface="Verdana" panose="020B0604030504040204" pitchFamily="34" charset="0"/>
              <a:ea typeface="Verdana" panose="020B0604030504040204" pitchFamily="34" charset="0"/>
            </a:rPr>
            <a:t>Experience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3542C9B-684C-46B6-8F4E-5159E593F6D6}" type="parTrans" cxnId="{5C9BCD9F-887C-47BB-9A61-6926311F8CA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04100AB-F953-40C4-A053-23A72209EEA7}" type="sibTrans" cxnId="{5C9BCD9F-887C-47BB-9A61-6926311F8CA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6CF8909-0775-46DF-9B7D-280330ED81D7}">
      <dgm:prSet/>
      <dgm:spPr/>
      <dgm:t>
        <a:bodyPr/>
        <a:lstStyle/>
        <a:p>
          <a:r>
            <a:rPr lang="en-CA" dirty="0">
              <a:latin typeface="Verdana" panose="020B0604030504040204" pitchFamily="34" charset="0"/>
              <a:ea typeface="Verdana" panose="020B0604030504040204" pitchFamily="34" charset="0"/>
            </a:rPr>
            <a:t>ACIA Module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2959D76-D382-456F-9E19-C68EB698B062}" type="parTrans" cxnId="{E8708160-BC6C-4708-8691-F27685F539D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17F488A-27B2-445C-B28A-12A5765038FE}" type="sibTrans" cxnId="{E8708160-BC6C-4708-8691-F27685F539D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13CC326-AEC7-4817-8ABE-7D0876F80E46}" type="pres">
      <dgm:prSet presAssocID="{1F82A6C5-2D58-42A9-B7A0-C70AF6F9B704}" presName="theList" presStyleCnt="0">
        <dgm:presLayoutVars>
          <dgm:dir/>
          <dgm:animLvl val="lvl"/>
          <dgm:resizeHandles val="exact"/>
        </dgm:presLayoutVars>
      </dgm:prSet>
      <dgm:spPr/>
    </dgm:pt>
    <dgm:pt modelId="{20BFBA09-4C67-4CD8-9D13-5DCAB30246E5}" type="pres">
      <dgm:prSet presAssocID="{C22C1AE7-FDC7-4B08-8F41-9D4ED9B54EA6}" presName="compNode" presStyleCnt="0"/>
      <dgm:spPr/>
    </dgm:pt>
    <dgm:pt modelId="{8C785405-5BF3-4E5A-80D1-AA300B7E6878}" type="pres">
      <dgm:prSet presAssocID="{C22C1AE7-FDC7-4B08-8F41-9D4ED9B54EA6}" presName="aNode" presStyleLbl="bgShp" presStyleIdx="0" presStyleCnt="3"/>
      <dgm:spPr/>
    </dgm:pt>
    <dgm:pt modelId="{A97A93A9-69F0-4FEB-9E3D-357867C4109E}" type="pres">
      <dgm:prSet presAssocID="{C22C1AE7-FDC7-4B08-8F41-9D4ED9B54EA6}" presName="textNode" presStyleLbl="bgShp" presStyleIdx="0" presStyleCnt="3"/>
      <dgm:spPr/>
    </dgm:pt>
    <dgm:pt modelId="{343483DB-04BB-4ACC-8FCD-462DE730D9C0}" type="pres">
      <dgm:prSet presAssocID="{C22C1AE7-FDC7-4B08-8F41-9D4ED9B54EA6}" presName="compChildNode" presStyleCnt="0"/>
      <dgm:spPr/>
    </dgm:pt>
    <dgm:pt modelId="{22245F27-B881-44FF-83DD-D953CC357553}" type="pres">
      <dgm:prSet presAssocID="{C22C1AE7-FDC7-4B08-8F41-9D4ED9B54EA6}" presName="theInnerList" presStyleCnt="0"/>
      <dgm:spPr/>
    </dgm:pt>
    <dgm:pt modelId="{AC81A539-C473-4E8A-9453-5E7AA72AEFAF}" type="pres">
      <dgm:prSet presAssocID="{AC72B8BE-087C-4E1A-9BC6-470CB525D1E0}" presName="childNode" presStyleLbl="node1" presStyleIdx="0" presStyleCnt="17">
        <dgm:presLayoutVars>
          <dgm:bulletEnabled val="1"/>
        </dgm:presLayoutVars>
      </dgm:prSet>
      <dgm:spPr/>
    </dgm:pt>
    <dgm:pt modelId="{FF056E9B-727C-45BC-AE29-874A698A8C85}" type="pres">
      <dgm:prSet presAssocID="{AC72B8BE-087C-4E1A-9BC6-470CB525D1E0}" presName="aSpace2" presStyleCnt="0"/>
      <dgm:spPr/>
    </dgm:pt>
    <dgm:pt modelId="{E19EA84A-62D9-4A8F-B23D-63FE8A6F3585}" type="pres">
      <dgm:prSet presAssocID="{AC86D113-2684-4777-8EAF-1E94C1F872C0}" presName="childNode" presStyleLbl="node1" presStyleIdx="1" presStyleCnt="17">
        <dgm:presLayoutVars>
          <dgm:bulletEnabled val="1"/>
        </dgm:presLayoutVars>
      </dgm:prSet>
      <dgm:spPr/>
    </dgm:pt>
    <dgm:pt modelId="{5196970B-038A-481A-84A6-AB1FC01002CA}" type="pres">
      <dgm:prSet presAssocID="{AC86D113-2684-4777-8EAF-1E94C1F872C0}" presName="aSpace2" presStyleCnt="0"/>
      <dgm:spPr/>
    </dgm:pt>
    <dgm:pt modelId="{AFBCC911-B5C1-4391-A56D-31C9ED384BB3}" type="pres">
      <dgm:prSet presAssocID="{6E2860B9-B2DE-4D68-84C8-CA8AB6565D45}" presName="childNode" presStyleLbl="node1" presStyleIdx="2" presStyleCnt="17" custScaleX="99875" custLinFactNeighborX="166" custLinFactNeighborY="8233">
        <dgm:presLayoutVars>
          <dgm:bulletEnabled val="1"/>
        </dgm:presLayoutVars>
      </dgm:prSet>
      <dgm:spPr/>
    </dgm:pt>
    <dgm:pt modelId="{89C4FAEE-834F-4A3B-BCB2-ABA1DCB7FF62}" type="pres">
      <dgm:prSet presAssocID="{6E2860B9-B2DE-4D68-84C8-CA8AB6565D45}" presName="aSpace2" presStyleCnt="0"/>
      <dgm:spPr/>
    </dgm:pt>
    <dgm:pt modelId="{FF75E4A4-0C54-483B-97B5-60269B3BB366}" type="pres">
      <dgm:prSet presAssocID="{4CF590D1-7CF7-4CD7-A075-DFDD8A60BD69}" presName="childNode" presStyleLbl="node1" presStyleIdx="3" presStyleCnt="17">
        <dgm:presLayoutVars>
          <dgm:bulletEnabled val="1"/>
        </dgm:presLayoutVars>
      </dgm:prSet>
      <dgm:spPr/>
    </dgm:pt>
    <dgm:pt modelId="{7A3091F0-E894-4666-BAF3-311B2DAC2918}" type="pres">
      <dgm:prSet presAssocID="{4CF590D1-7CF7-4CD7-A075-DFDD8A60BD69}" presName="aSpace2" presStyleCnt="0"/>
      <dgm:spPr/>
    </dgm:pt>
    <dgm:pt modelId="{D8057817-445C-46A0-A9E2-AFE88DE14FB9}" type="pres">
      <dgm:prSet presAssocID="{9783B5A6-A879-4349-BB11-301123E59787}" presName="childNode" presStyleLbl="node1" presStyleIdx="4" presStyleCnt="17">
        <dgm:presLayoutVars>
          <dgm:bulletEnabled val="1"/>
        </dgm:presLayoutVars>
      </dgm:prSet>
      <dgm:spPr/>
    </dgm:pt>
    <dgm:pt modelId="{5DCE6097-DB9F-49B2-A66E-95318BE259F2}" type="pres">
      <dgm:prSet presAssocID="{9783B5A6-A879-4349-BB11-301123E59787}" presName="aSpace2" presStyleCnt="0"/>
      <dgm:spPr/>
    </dgm:pt>
    <dgm:pt modelId="{57022725-DF71-49B7-B873-6B5A9F5D0AF0}" type="pres">
      <dgm:prSet presAssocID="{CA8CB4B0-72A2-4018-8103-C93E3B3010AF}" presName="childNode" presStyleLbl="node1" presStyleIdx="5" presStyleCnt="17">
        <dgm:presLayoutVars>
          <dgm:bulletEnabled val="1"/>
        </dgm:presLayoutVars>
      </dgm:prSet>
      <dgm:spPr/>
    </dgm:pt>
    <dgm:pt modelId="{20DAB0D2-E2F5-4963-AE40-32DDFB05A3C0}" type="pres">
      <dgm:prSet presAssocID="{CA8CB4B0-72A2-4018-8103-C93E3B3010AF}" presName="aSpace2" presStyleCnt="0"/>
      <dgm:spPr/>
    </dgm:pt>
    <dgm:pt modelId="{673EB216-4289-4EA8-B35D-D521357A1CE2}" type="pres">
      <dgm:prSet presAssocID="{FBAE14D9-BEFA-4F71-A719-A4109E3A5A8E}" presName="childNode" presStyleLbl="node1" presStyleIdx="6" presStyleCnt="17">
        <dgm:presLayoutVars>
          <dgm:bulletEnabled val="1"/>
        </dgm:presLayoutVars>
      </dgm:prSet>
      <dgm:spPr/>
    </dgm:pt>
    <dgm:pt modelId="{0434832F-18CE-4E70-8BB7-C14D61F65BC7}" type="pres">
      <dgm:prSet presAssocID="{C22C1AE7-FDC7-4B08-8F41-9D4ED9B54EA6}" presName="aSpace" presStyleCnt="0"/>
      <dgm:spPr/>
    </dgm:pt>
    <dgm:pt modelId="{14A9D683-3D57-4AD9-82E0-46A242C710E8}" type="pres">
      <dgm:prSet presAssocID="{B358D349-A98B-4369-AC9F-B0B62F2DB191}" presName="compNode" presStyleCnt="0"/>
      <dgm:spPr/>
    </dgm:pt>
    <dgm:pt modelId="{0B6EEBB4-531D-4C46-8543-55149B51EA96}" type="pres">
      <dgm:prSet presAssocID="{B358D349-A98B-4369-AC9F-B0B62F2DB191}" presName="aNode" presStyleLbl="bgShp" presStyleIdx="1" presStyleCnt="3"/>
      <dgm:spPr/>
    </dgm:pt>
    <dgm:pt modelId="{E7AB92DA-2E89-48F4-9A5A-F35430952BCC}" type="pres">
      <dgm:prSet presAssocID="{B358D349-A98B-4369-AC9F-B0B62F2DB191}" presName="textNode" presStyleLbl="bgShp" presStyleIdx="1" presStyleCnt="3"/>
      <dgm:spPr/>
    </dgm:pt>
    <dgm:pt modelId="{D8D8AD84-2A78-49CD-AB06-68D3BFE653EE}" type="pres">
      <dgm:prSet presAssocID="{B358D349-A98B-4369-AC9F-B0B62F2DB191}" presName="compChildNode" presStyleCnt="0"/>
      <dgm:spPr/>
    </dgm:pt>
    <dgm:pt modelId="{421B74B3-FE0A-45CC-96E3-5EF773E8F6DD}" type="pres">
      <dgm:prSet presAssocID="{B358D349-A98B-4369-AC9F-B0B62F2DB191}" presName="theInnerList" presStyleCnt="0"/>
      <dgm:spPr/>
    </dgm:pt>
    <dgm:pt modelId="{23F128E1-4184-4216-A947-B836860B8633}" type="pres">
      <dgm:prSet presAssocID="{F945FC8D-37B2-4611-8198-44FA4AD0E71F}" presName="childNode" presStyleLbl="node1" presStyleIdx="7" presStyleCnt="17">
        <dgm:presLayoutVars>
          <dgm:bulletEnabled val="1"/>
        </dgm:presLayoutVars>
      </dgm:prSet>
      <dgm:spPr/>
    </dgm:pt>
    <dgm:pt modelId="{E65C9007-3863-4BED-B3E1-7BA39D7C896A}" type="pres">
      <dgm:prSet presAssocID="{F945FC8D-37B2-4611-8198-44FA4AD0E71F}" presName="aSpace2" presStyleCnt="0"/>
      <dgm:spPr/>
    </dgm:pt>
    <dgm:pt modelId="{AAC1B783-2F47-4840-87D8-0FABA29049BF}" type="pres">
      <dgm:prSet presAssocID="{02D15990-B8E0-401E-9077-05EBF27DEF01}" presName="childNode" presStyleLbl="node1" presStyleIdx="8" presStyleCnt="17">
        <dgm:presLayoutVars>
          <dgm:bulletEnabled val="1"/>
        </dgm:presLayoutVars>
      </dgm:prSet>
      <dgm:spPr/>
    </dgm:pt>
    <dgm:pt modelId="{F810F8FD-1402-41CA-A68B-E644103AD422}" type="pres">
      <dgm:prSet presAssocID="{02D15990-B8E0-401E-9077-05EBF27DEF01}" presName="aSpace2" presStyleCnt="0"/>
      <dgm:spPr/>
    </dgm:pt>
    <dgm:pt modelId="{0424D5E3-ED28-49A3-A991-7760EB9DFD73}" type="pres">
      <dgm:prSet presAssocID="{96CF8909-0775-46DF-9B7D-280330ED81D7}" presName="childNode" presStyleLbl="node1" presStyleIdx="9" presStyleCnt="17">
        <dgm:presLayoutVars>
          <dgm:bulletEnabled val="1"/>
        </dgm:presLayoutVars>
      </dgm:prSet>
      <dgm:spPr/>
    </dgm:pt>
    <dgm:pt modelId="{56EAD01F-0ADB-40C8-8306-4E1066E1A4DA}" type="pres">
      <dgm:prSet presAssocID="{96CF8909-0775-46DF-9B7D-280330ED81D7}" presName="aSpace2" presStyleCnt="0"/>
      <dgm:spPr/>
    </dgm:pt>
    <dgm:pt modelId="{645D3AEC-602D-4418-907B-0620414FF0C8}" type="pres">
      <dgm:prSet presAssocID="{09F95C9A-D329-418A-9879-F7FF01A72C88}" presName="childNode" presStyleLbl="node1" presStyleIdx="10" presStyleCnt="17">
        <dgm:presLayoutVars>
          <dgm:bulletEnabled val="1"/>
        </dgm:presLayoutVars>
      </dgm:prSet>
      <dgm:spPr/>
    </dgm:pt>
    <dgm:pt modelId="{C9EC519C-B260-4BD8-B62D-26849A49A4ED}" type="pres">
      <dgm:prSet presAssocID="{09F95C9A-D329-418A-9879-F7FF01A72C88}" presName="aSpace2" presStyleCnt="0"/>
      <dgm:spPr/>
    </dgm:pt>
    <dgm:pt modelId="{4542D42C-1E93-445D-B8D0-B3007B3A1E0D}" type="pres">
      <dgm:prSet presAssocID="{883EB6EE-9821-4A7B-A04E-D7580EB839A3}" presName="childNode" presStyleLbl="node1" presStyleIdx="11" presStyleCnt="17">
        <dgm:presLayoutVars>
          <dgm:bulletEnabled val="1"/>
        </dgm:presLayoutVars>
      </dgm:prSet>
      <dgm:spPr/>
    </dgm:pt>
    <dgm:pt modelId="{3A1FB116-9278-415F-A553-B3E025EE1DA5}" type="pres">
      <dgm:prSet presAssocID="{883EB6EE-9821-4A7B-A04E-D7580EB839A3}" presName="aSpace2" presStyleCnt="0"/>
      <dgm:spPr/>
    </dgm:pt>
    <dgm:pt modelId="{03AB5E29-F357-45DB-B70A-7843632F4E61}" type="pres">
      <dgm:prSet presAssocID="{86F24975-3B83-4416-8B0D-72368DBFDF02}" presName="childNode" presStyleLbl="node1" presStyleIdx="12" presStyleCnt="17">
        <dgm:presLayoutVars>
          <dgm:bulletEnabled val="1"/>
        </dgm:presLayoutVars>
      </dgm:prSet>
      <dgm:spPr/>
    </dgm:pt>
    <dgm:pt modelId="{0467E97C-3AB3-4F5C-BE98-1819CEF0A4EF}" type="pres">
      <dgm:prSet presAssocID="{B358D349-A98B-4369-AC9F-B0B62F2DB191}" presName="aSpace" presStyleCnt="0"/>
      <dgm:spPr/>
    </dgm:pt>
    <dgm:pt modelId="{4679561B-6876-4048-A943-EF729C7FD88E}" type="pres">
      <dgm:prSet presAssocID="{BFBBEB84-77CE-414C-9D99-14B6C023EC0A}" presName="compNode" presStyleCnt="0"/>
      <dgm:spPr/>
    </dgm:pt>
    <dgm:pt modelId="{7E757654-9998-4ACD-8182-A6E38FA9E3BC}" type="pres">
      <dgm:prSet presAssocID="{BFBBEB84-77CE-414C-9D99-14B6C023EC0A}" presName="aNode" presStyleLbl="bgShp" presStyleIdx="2" presStyleCnt="3" custLinFactNeighborX="39" custLinFactNeighborY="-6611"/>
      <dgm:spPr/>
    </dgm:pt>
    <dgm:pt modelId="{5C2B92F2-5CB4-4994-BD9B-7F4F3E0F8383}" type="pres">
      <dgm:prSet presAssocID="{BFBBEB84-77CE-414C-9D99-14B6C023EC0A}" presName="textNode" presStyleLbl="bgShp" presStyleIdx="2" presStyleCnt="3"/>
      <dgm:spPr/>
    </dgm:pt>
    <dgm:pt modelId="{007B700B-0BAC-4FB9-B0B6-F55688C1DD3A}" type="pres">
      <dgm:prSet presAssocID="{BFBBEB84-77CE-414C-9D99-14B6C023EC0A}" presName="compChildNode" presStyleCnt="0"/>
      <dgm:spPr/>
    </dgm:pt>
    <dgm:pt modelId="{8307AE9E-278B-4E31-BF16-128171DC136D}" type="pres">
      <dgm:prSet presAssocID="{BFBBEB84-77CE-414C-9D99-14B6C023EC0A}" presName="theInnerList" presStyleCnt="0"/>
      <dgm:spPr/>
    </dgm:pt>
    <dgm:pt modelId="{03B5D4F2-2052-44DA-B0CD-38BA4F928B1C}" type="pres">
      <dgm:prSet presAssocID="{2412EE34-F324-46D2-BECB-0520814FC69E}" presName="childNode" presStyleLbl="node1" presStyleIdx="13" presStyleCnt="17">
        <dgm:presLayoutVars>
          <dgm:bulletEnabled val="1"/>
        </dgm:presLayoutVars>
      </dgm:prSet>
      <dgm:spPr/>
    </dgm:pt>
    <dgm:pt modelId="{7ECE11A2-F25E-49D2-A69E-1166BA1896F5}" type="pres">
      <dgm:prSet presAssocID="{2412EE34-F324-46D2-BECB-0520814FC69E}" presName="aSpace2" presStyleCnt="0"/>
      <dgm:spPr/>
    </dgm:pt>
    <dgm:pt modelId="{825F31D4-4701-48BE-BC35-933A30C6D92D}" type="pres">
      <dgm:prSet presAssocID="{406ADE7F-C12B-463E-8226-479201B55344}" presName="childNode" presStyleLbl="node1" presStyleIdx="14" presStyleCnt="17">
        <dgm:presLayoutVars>
          <dgm:bulletEnabled val="1"/>
        </dgm:presLayoutVars>
      </dgm:prSet>
      <dgm:spPr/>
    </dgm:pt>
    <dgm:pt modelId="{C22C321F-3A9B-442F-99A9-D691FE44AD5A}" type="pres">
      <dgm:prSet presAssocID="{406ADE7F-C12B-463E-8226-479201B55344}" presName="aSpace2" presStyleCnt="0"/>
      <dgm:spPr/>
    </dgm:pt>
    <dgm:pt modelId="{E7363FDD-10BA-4227-834C-81F3389AB22C}" type="pres">
      <dgm:prSet presAssocID="{EA681DC0-9784-4CC1-907E-5A5993EC9A64}" presName="childNode" presStyleLbl="node1" presStyleIdx="15" presStyleCnt="17">
        <dgm:presLayoutVars>
          <dgm:bulletEnabled val="1"/>
        </dgm:presLayoutVars>
      </dgm:prSet>
      <dgm:spPr/>
    </dgm:pt>
    <dgm:pt modelId="{AAF23A64-326B-45F9-9638-29AF22BB1EC4}" type="pres">
      <dgm:prSet presAssocID="{EA681DC0-9784-4CC1-907E-5A5993EC9A64}" presName="aSpace2" presStyleCnt="0"/>
      <dgm:spPr/>
    </dgm:pt>
    <dgm:pt modelId="{4D751A04-FBED-40C1-B456-EBB58E449FF7}" type="pres">
      <dgm:prSet presAssocID="{98082C02-8C69-404E-B07B-8E8EEE1E2B8A}" presName="childNode" presStyleLbl="node1" presStyleIdx="16" presStyleCnt="17">
        <dgm:presLayoutVars>
          <dgm:bulletEnabled val="1"/>
        </dgm:presLayoutVars>
      </dgm:prSet>
      <dgm:spPr/>
    </dgm:pt>
  </dgm:ptLst>
  <dgm:cxnLst>
    <dgm:cxn modelId="{256A6703-1CA5-4E91-ADD5-6B78D7E838F5}" type="presOf" srcId="{86F24975-3B83-4416-8B0D-72368DBFDF02}" destId="{03AB5E29-F357-45DB-B70A-7843632F4E61}" srcOrd="0" destOrd="0" presId="urn:microsoft.com/office/officeart/2005/8/layout/lProcess2"/>
    <dgm:cxn modelId="{341EE009-0DD8-4358-8EDC-84DC0BC0C10E}" type="presOf" srcId="{9783B5A6-A879-4349-BB11-301123E59787}" destId="{D8057817-445C-46A0-A9E2-AFE88DE14FB9}" srcOrd="0" destOrd="0" presId="urn:microsoft.com/office/officeart/2005/8/layout/lProcess2"/>
    <dgm:cxn modelId="{0B0BFB0E-CD27-4B5A-B9F3-85C66AFDCE6D}" type="presOf" srcId="{BFBBEB84-77CE-414C-9D99-14B6C023EC0A}" destId="{5C2B92F2-5CB4-4994-BD9B-7F4F3E0F8383}" srcOrd="1" destOrd="0" presId="urn:microsoft.com/office/officeart/2005/8/layout/lProcess2"/>
    <dgm:cxn modelId="{4E28A812-B414-4933-9C1F-81C7C50648E2}" type="presOf" srcId="{406ADE7F-C12B-463E-8226-479201B55344}" destId="{825F31D4-4701-48BE-BC35-933A30C6D92D}" srcOrd="0" destOrd="0" presId="urn:microsoft.com/office/officeart/2005/8/layout/lProcess2"/>
    <dgm:cxn modelId="{D26F6616-13EB-4810-A38A-69C34FE4CAEA}" type="presOf" srcId="{EA681DC0-9784-4CC1-907E-5A5993EC9A64}" destId="{E7363FDD-10BA-4227-834C-81F3389AB22C}" srcOrd="0" destOrd="0" presId="urn:microsoft.com/office/officeart/2005/8/layout/lProcess2"/>
    <dgm:cxn modelId="{12AFC530-AEB0-4CC7-8E09-38F2D4872C9F}" type="presOf" srcId="{AC72B8BE-087C-4E1A-9BC6-470CB525D1E0}" destId="{AC81A539-C473-4E8A-9453-5E7AA72AEFAF}" srcOrd="0" destOrd="0" presId="urn:microsoft.com/office/officeart/2005/8/layout/lProcess2"/>
    <dgm:cxn modelId="{2827545C-21CA-4DA7-90A0-09C9252C3501}" type="presOf" srcId="{F945FC8D-37B2-4611-8198-44FA4AD0E71F}" destId="{23F128E1-4184-4216-A947-B836860B8633}" srcOrd="0" destOrd="0" presId="urn:microsoft.com/office/officeart/2005/8/layout/lProcess2"/>
    <dgm:cxn modelId="{1DC4C65D-C4EE-4F17-BDCC-3AD39D9485D5}" srcId="{C22C1AE7-FDC7-4B08-8F41-9D4ED9B54EA6}" destId="{FBAE14D9-BEFA-4F71-A719-A4109E3A5A8E}" srcOrd="6" destOrd="0" parTransId="{8F483A98-0531-42F9-AC02-A6DC9612EC6C}" sibTransId="{7667C20B-4245-4ED5-878E-306E63F01589}"/>
    <dgm:cxn modelId="{2CB37860-3ABE-495E-B421-2A43DF58D242}" srcId="{C22C1AE7-FDC7-4B08-8F41-9D4ED9B54EA6}" destId="{4CF590D1-7CF7-4CD7-A075-DFDD8A60BD69}" srcOrd="3" destOrd="0" parTransId="{C7E53F2B-E27F-42B3-994D-0C4EA2E90858}" sibTransId="{6901246E-9BE1-492A-B5D6-F2CBCAAC533E}"/>
    <dgm:cxn modelId="{E8708160-BC6C-4708-8691-F27685F539D1}" srcId="{B358D349-A98B-4369-AC9F-B0B62F2DB191}" destId="{96CF8909-0775-46DF-9B7D-280330ED81D7}" srcOrd="2" destOrd="0" parTransId="{52959D76-D382-456F-9E19-C68EB698B062}" sibTransId="{E17F488A-27B2-445C-B28A-12A5765038FE}"/>
    <dgm:cxn modelId="{9A4D4943-58FC-4DF6-BE29-BE3E11031929}" srcId="{C22C1AE7-FDC7-4B08-8F41-9D4ED9B54EA6}" destId="{AC86D113-2684-4777-8EAF-1E94C1F872C0}" srcOrd="1" destOrd="0" parTransId="{CA986DBA-79C2-4684-A9CA-C508638B86A9}" sibTransId="{41DB03D1-9E5E-41F3-8D39-F6930151BC89}"/>
    <dgm:cxn modelId="{B269BA65-473F-4AAD-B9E2-CFDBE44CAE7B}" type="presOf" srcId="{C22C1AE7-FDC7-4B08-8F41-9D4ED9B54EA6}" destId="{A97A93A9-69F0-4FEB-9E3D-357867C4109E}" srcOrd="1" destOrd="0" presId="urn:microsoft.com/office/officeart/2005/8/layout/lProcess2"/>
    <dgm:cxn modelId="{12C25B46-B5D8-43B0-A805-C790582DC7EC}" type="presOf" srcId="{4CF590D1-7CF7-4CD7-A075-DFDD8A60BD69}" destId="{FF75E4A4-0C54-483B-97B5-60269B3BB366}" srcOrd="0" destOrd="0" presId="urn:microsoft.com/office/officeart/2005/8/layout/lProcess2"/>
    <dgm:cxn modelId="{B951B469-C305-4237-AC49-55829A80DFAD}" srcId="{B358D349-A98B-4369-AC9F-B0B62F2DB191}" destId="{F945FC8D-37B2-4611-8198-44FA4AD0E71F}" srcOrd="0" destOrd="0" parTransId="{D44EBA6B-FDFE-40D6-8702-B27DDDEADA40}" sibTransId="{6B02855E-119C-411B-AF35-1D941B7BB113}"/>
    <dgm:cxn modelId="{BE3A026C-5BA0-4E90-9647-BADAC8E48109}" srcId="{B358D349-A98B-4369-AC9F-B0B62F2DB191}" destId="{09F95C9A-D329-418A-9879-F7FF01A72C88}" srcOrd="3" destOrd="0" parTransId="{9F229BD4-8367-49CE-A97A-C12725B3F316}" sibTransId="{B5170C23-0615-4AA7-AF37-D4C536B28565}"/>
    <dgm:cxn modelId="{FE06364D-C9E0-42D3-A2B1-D3C8070699F9}" type="presOf" srcId="{1F82A6C5-2D58-42A9-B7A0-C70AF6F9B704}" destId="{113CC326-AEC7-4817-8ABE-7D0876F80E46}" srcOrd="0" destOrd="0" presId="urn:microsoft.com/office/officeart/2005/8/layout/lProcess2"/>
    <dgm:cxn modelId="{200FC76F-C693-4B22-84B0-7865C9E262FF}" type="presOf" srcId="{FBAE14D9-BEFA-4F71-A719-A4109E3A5A8E}" destId="{673EB216-4289-4EA8-B35D-D521357A1CE2}" srcOrd="0" destOrd="0" presId="urn:microsoft.com/office/officeart/2005/8/layout/lProcess2"/>
    <dgm:cxn modelId="{42432E70-A3E9-4064-906C-819CBBC167CE}" type="presOf" srcId="{B358D349-A98B-4369-AC9F-B0B62F2DB191}" destId="{E7AB92DA-2E89-48F4-9A5A-F35430952BCC}" srcOrd="1" destOrd="0" presId="urn:microsoft.com/office/officeart/2005/8/layout/lProcess2"/>
    <dgm:cxn modelId="{F6467670-EAA9-4D78-BB3A-3A98AD188CBE}" type="presOf" srcId="{96CF8909-0775-46DF-9B7D-280330ED81D7}" destId="{0424D5E3-ED28-49A3-A991-7760EB9DFD73}" srcOrd="0" destOrd="0" presId="urn:microsoft.com/office/officeart/2005/8/layout/lProcess2"/>
    <dgm:cxn modelId="{230FA772-2114-4BC9-93E1-32364264C497}" srcId="{BFBBEB84-77CE-414C-9D99-14B6C023EC0A}" destId="{EA681DC0-9784-4CC1-907E-5A5993EC9A64}" srcOrd="2" destOrd="0" parTransId="{FBED5B28-46F1-4485-9C41-3757B84569CF}" sibTransId="{32FF743A-DE1A-4DBC-BE43-C02FC61EF158}"/>
    <dgm:cxn modelId="{E2358975-896A-4228-B582-840C44CF994F}" srcId="{BFBBEB84-77CE-414C-9D99-14B6C023EC0A}" destId="{98082C02-8C69-404E-B07B-8E8EEE1E2B8A}" srcOrd="3" destOrd="0" parTransId="{31C4AC7B-9EB4-4934-A473-586EDA83752B}" sibTransId="{9F7286C2-C35F-4A14-A1B0-796B87541659}"/>
    <dgm:cxn modelId="{87E03E56-B05B-4A94-82DA-16639AE811B2}" srcId="{1F82A6C5-2D58-42A9-B7A0-C70AF6F9B704}" destId="{B358D349-A98B-4369-AC9F-B0B62F2DB191}" srcOrd="1" destOrd="0" parTransId="{DC3D10DB-830D-4DBD-95B7-DEE30A34237B}" sibTransId="{43EEBDDE-455A-4EE3-8812-EAA4CF2E0AE7}"/>
    <dgm:cxn modelId="{6312C05A-12C1-4CF5-A933-53E255F31541}" srcId="{1F82A6C5-2D58-42A9-B7A0-C70AF6F9B704}" destId="{BFBBEB84-77CE-414C-9D99-14B6C023EC0A}" srcOrd="2" destOrd="0" parTransId="{1549B742-F22C-4087-8B81-E9A84D4154FA}" sibTransId="{409FD75E-2A6C-4A25-99D1-10D3CCCA31CE}"/>
    <dgm:cxn modelId="{F9967E8B-D8AF-47E2-88CD-AA816595CBEB}" srcId="{C22C1AE7-FDC7-4B08-8F41-9D4ED9B54EA6}" destId="{CA8CB4B0-72A2-4018-8103-C93E3B3010AF}" srcOrd="5" destOrd="0" parTransId="{526D3B10-EBD0-49A9-A39E-A568C8646846}" sibTransId="{EADF835D-4640-49EF-B5E6-26351F609F2A}"/>
    <dgm:cxn modelId="{53A67297-06C7-4DF8-97A5-448AA9387A02}" srcId="{C22C1AE7-FDC7-4B08-8F41-9D4ED9B54EA6}" destId="{AC72B8BE-087C-4E1A-9BC6-470CB525D1E0}" srcOrd="0" destOrd="0" parTransId="{76599490-A4EF-4599-914A-A3DA0ADF20BB}" sibTransId="{0B8F5179-9476-45BE-8A3E-2D57F408E4BD}"/>
    <dgm:cxn modelId="{5C9BCD9F-887C-47BB-9A61-6926311F8CAD}" srcId="{B358D349-A98B-4369-AC9F-B0B62F2DB191}" destId="{86F24975-3B83-4416-8B0D-72368DBFDF02}" srcOrd="5" destOrd="0" parTransId="{B3542C9B-684C-46B6-8F4E-5159E593F6D6}" sibTransId="{504100AB-F953-40C4-A053-23A72209EEA7}"/>
    <dgm:cxn modelId="{F98A57AD-D0D9-4702-92DD-8B7B80A99164}" srcId="{C22C1AE7-FDC7-4B08-8F41-9D4ED9B54EA6}" destId="{9783B5A6-A879-4349-BB11-301123E59787}" srcOrd="4" destOrd="0" parTransId="{7F77DA5F-A807-43AE-AE5E-A458C98BBB47}" sibTransId="{379B6596-154D-403D-963E-6026F8F0E762}"/>
    <dgm:cxn modelId="{DED029AF-1280-4FB1-9B17-56208293997B}" srcId="{BFBBEB84-77CE-414C-9D99-14B6C023EC0A}" destId="{406ADE7F-C12B-463E-8226-479201B55344}" srcOrd="1" destOrd="0" parTransId="{64E67B78-7B2C-4C29-966C-5153CEA37627}" sibTransId="{0FF630E8-318C-4E1B-8863-B71FDADD92DC}"/>
    <dgm:cxn modelId="{7E6F58B1-9B2A-4CDA-A21C-B177B5A17DED}" srcId="{1F82A6C5-2D58-42A9-B7A0-C70AF6F9B704}" destId="{C22C1AE7-FDC7-4B08-8F41-9D4ED9B54EA6}" srcOrd="0" destOrd="0" parTransId="{B710C483-0095-4202-8FBE-4DB4663E8F24}" sibTransId="{854E0F55-3929-47F9-8190-CFCF0337576A}"/>
    <dgm:cxn modelId="{74169DB2-299B-48C1-827C-5609F3DFDFE2}" srcId="{B358D349-A98B-4369-AC9F-B0B62F2DB191}" destId="{02D15990-B8E0-401E-9077-05EBF27DEF01}" srcOrd="1" destOrd="0" parTransId="{CD56919A-BE5B-471B-B726-5F911F804EEB}" sibTransId="{991510CE-BB80-4B5E-AC8A-31F7CB4162C3}"/>
    <dgm:cxn modelId="{6DF6EDB3-0ED3-4E2E-BA3D-081F63491338}" srcId="{B358D349-A98B-4369-AC9F-B0B62F2DB191}" destId="{883EB6EE-9821-4A7B-A04E-D7580EB839A3}" srcOrd="4" destOrd="0" parTransId="{A74D13F5-ECB5-4182-93D4-1EEEBEAE1643}" sibTransId="{C36E31BC-8A36-44BC-A3B1-06CC99A77511}"/>
    <dgm:cxn modelId="{AAF3AAB5-E22B-4886-B6B2-562394AB3E4C}" srcId="{BFBBEB84-77CE-414C-9D99-14B6C023EC0A}" destId="{2412EE34-F324-46D2-BECB-0520814FC69E}" srcOrd="0" destOrd="0" parTransId="{8B628EC2-1738-4F48-83D8-F7214517B532}" sibTransId="{82694136-DDF1-4134-8F09-E09A7D3B4D0E}"/>
    <dgm:cxn modelId="{3FEB9BB8-421D-498D-B714-EC1D54201573}" type="presOf" srcId="{883EB6EE-9821-4A7B-A04E-D7580EB839A3}" destId="{4542D42C-1E93-445D-B8D0-B3007B3A1E0D}" srcOrd="0" destOrd="0" presId="urn:microsoft.com/office/officeart/2005/8/layout/lProcess2"/>
    <dgm:cxn modelId="{89E234BC-9133-4E6A-A34A-9B2D709923D7}" type="presOf" srcId="{C22C1AE7-FDC7-4B08-8F41-9D4ED9B54EA6}" destId="{8C785405-5BF3-4E5A-80D1-AA300B7E6878}" srcOrd="0" destOrd="0" presId="urn:microsoft.com/office/officeart/2005/8/layout/lProcess2"/>
    <dgm:cxn modelId="{17152FBD-F8DE-48F7-8091-15855B6EC1FA}" type="presOf" srcId="{B358D349-A98B-4369-AC9F-B0B62F2DB191}" destId="{0B6EEBB4-531D-4C46-8543-55149B51EA96}" srcOrd="0" destOrd="0" presId="urn:microsoft.com/office/officeart/2005/8/layout/lProcess2"/>
    <dgm:cxn modelId="{94EE9DC4-95DC-41DC-8DB7-B123DCE5E074}" type="presOf" srcId="{CA8CB4B0-72A2-4018-8103-C93E3B3010AF}" destId="{57022725-DF71-49B7-B873-6B5A9F5D0AF0}" srcOrd="0" destOrd="0" presId="urn:microsoft.com/office/officeart/2005/8/layout/lProcess2"/>
    <dgm:cxn modelId="{6050C1C4-6986-41A5-A202-C7DB3D34899B}" type="presOf" srcId="{98082C02-8C69-404E-B07B-8E8EEE1E2B8A}" destId="{4D751A04-FBED-40C1-B456-EBB58E449FF7}" srcOrd="0" destOrd="0" presId="urn:microsoft.com/office/officeart/2005/8/layout/lProcess2"/>
    <dgm:cxn modelId="{FE9F4DD7-6A95-4306-B04E-1A21263C0E92}" type="presOf" srcId="{BFBBEB84-77CE-414C-9D99-14B6C023EC0A}" destId="{7E757654-9998-4ACD-8182-A6E38FA9E3BC}" srcOrd="0" destOrd="0" presId="urn:microsoft.com/office/officeart/2005/8/layout/lProcess2"/>
    <dgm:cxn modelId="{FF2496E4-29D5-4416-BBB9-AF714362819D}" type="presOf" srcId="{6E2860B9-B2DE-4D68-84C8-CA8AB6565D45}" destId="{AFBCC911-B5C1-4391-A56D-31C9ED384BB3}" srcOrd="0" destOrd="0" presId="urn:microsoft.com/office/officeart/2005/8/layout/lProcess2"/>
    <dgm:cxn modelId="{DC8CEBE7-2B83-4171-97FC-BE4C46083D87}" type="presOf" srcId="{AC86D113-2684-4777-8EAF-1E94C1F872C0}" destId="{E19EA84A-62D9-4A8F-B23D-63FE8A6F3585}" srcOrd="0" destOrd="0" presId="urn:microsoft.com/office/officeart/2005/8/layout/lProcess2"/>
    <dgm:cxn modelId="{2B2ACDF4-79EC-46A2-8155-FACB608841B7}" type="presOf" srcId="{02D15990-B8E0-401E-9077-05EBF27DEF01}" destId="{AAC1B783-2F47-4840-87D8-0FABA29049BF}" srcOrd="0" destOrd="0" presId="urn:microsoft.com/office/officeart/2005/8/layout/lProcess2"/>
    <dgm:cxn modelId="{C3E8ABF7-7751-44DB-AA81-4FC615E9CF3E}" type="presOf" srcId="{2412EE34-F324-46D2-BECB-0520814FC69E}" destId="{03B5D4F2-2052-44DA-B0CD-38BA4F928B1C}" srcOrd="0" destOrd="0" presId="urn:microsoft.com/office/officeart/2005/8/layout/lProcess2"/>
    <dgm:cxn modelId="{3257ABF9-D5E1-410D-BE64-3FEDF20E962D}" type="presOf" srcId="{09F95C9A-D329-418A-9879-F7FF01A72C88}" destId="{645D3AEC-602D-4418-907B-0620414FF0C8}" srcOrd="0" destOrd="0" presId="urn:microsoft.com/office/officeart/2005/8/layout/lProcess2"/>
    <dgm:cxn modelId="{30B329FE-0401-4B1F-A3EA-250807915A84}" srcId="{C22C1AE7-FDC7-4B08-8F41-9D4ED9B54EA6}" destId="{6E2860B9-B2DE-4D68-84C8-CA8AB6565D45}" srcOrd="2" destOrd="0" parTransId="{04A418B6-D26E-45B5-B414-ACDDEF380354}" sibTransId="{6EA43717-572C-4731-9112-E842C27A1C8E}"/>
    <dgm:cxn modelId="{907D93FC-A173-42F7-A3EF-458B818DEC21}" type="presParOf" srcId="{113CC326-AEC7-4817-8ABE-7D0876F80E46}" destId="{20BFBA09-4C67-4CD8-9D13-5DCAB30246E5}" srcOrd="0" destOrd="0" presId="urn:microsoft.com/office/officeart/2005/8/layout/lProcess2"/>
    <dgm:cxn modelId="{598A825D-24B9-4FE4-A9E8-442AE98C00D6}" type="presParOf" srcId="{20BFBA09-4C67-4CD8-9D13-5DCAB30246E5}" destId="{8C785405-5BF3-4E5A-80D1-AA300B7E6878}" srcOrd="0" destOrd="0" presId="urn:microsoft.com/office/officeart/2005/8/layout/lProcess2"/>
    <dgm:cxn modelId="{C24F2F92-02BB-4D40-BA4F-7015B79C41C5}" type="presParOf" srcId="{20BFBA09-4C67-4CD8-9D13-5DCAB30246E5}" destId="{A97A93A9-69F0-4FEB-9E3D-357867C4109E}" srcOrd="1" destOrd="0" presId="urn:microsoft.com/office/officeart/2005/8/layout/lProcess2"/>
    <dgm:cxn modelId="{DA67B373-2060-432A-A7BF-9205CA156B08}" type="presParOf" srcId="{20BFBA09-4C67-4CD8-9D13-5DCAB30246E5}" destId="{343483DB-04BB-4ACC-8FCD-462DE730D9C0}" srcOrd="2" destOrd="0" presId="urn:microsoft.com/office/officeart/2005/8/layout/lProcess2"/>
    <dgm:cxn modelId="{F9FCE5BF-0A2A-4F5B-B735-C826DA7A5690}" type="presParOf" srcId="{343483DB-04BB-4ACC-8FCD-462DE730D9C0}" destId="{22245F27-B881-44FF-83DD-D953CC357553}" srcOrd="0" destOrd="0" presId="urn:microsoft.com/office/officeart/2005/8/layout/lProcess2"/>
    <dgm:cxn modelId="{08F2B0C4-7C94-481C-B575-F924B41595DD}" type="presParOf" srcId="{22245F27-B881-44FF-83DD-D953CC357553}" destId="{AC81A539-C473-4E8A-9453-5E7AA72AEFAF}" srcOrd="0" destOrd="0" presId="urn:microsoft.com/office/officeart/2005/8/layout/lProcess2"/>
    <dgm:cxn modelId="{8A32CCF3-4E2D-4A19-8273-53498467869B}" type="presParOf" srcId="{22245F27-B881-44FF-83DD-D953CC357553}" destId="{FF056E9B-727C-45BC-AE29-874A698A8C85}" srcOrd="1" destOrd="0" presId="urn:microsoft.com/office/officeart/2005/8/layout/lProcess2"/>
    <dgm:cxn modelId="{6ED30327-ACDC-4E3B-85B9-5826663236B7}" type="presParOf" srcId="{22245F27-B881-44FF-83DD-D953CC357553}" destId="{E19EA84A-62D9-4A8F-B23D-63FE8A6F3585}" srcOrd="2" destOrd="0" presId="urn:microsoft.com/office/officeart/2005/8/layout/lProcess2"/>
    <dgm:cxn modelId="{72C41438-8086-486C-8031-8F4D0889BF07}" type="presParOf" srcId="{22245F27-B881-44FF-83DD-D953CC357553}" destId="{5196970B-038A-481A-84A6-AB1FC01002CA}" srcOrd="3" destOrd="0" presId="urn:microsoft.com/office/officeart/2005/8/layout/lProcess2"/>
    <dgm:cxn modelId="{45A7C1AA-3E16-42C5-8742-0FA3CDAA4B73}" type="presParOf" srcId="{22245F27-B881-44FF-83DD-D953CC357553}" destId="{AFBCC911-B5C1-4391-A56D-31C9ED384BB3}" srcOrd="4" destOrd="0" presId="urn:microsoft.com/office/officeart/2005/8/layout/lProcess2"/>
    <dgm:cxn modelId="{AFF07344-C460-432C-B9B9-63067F28B193}" type="presParOf" srcId="{22245F27-B881-44FF-83DD-D953CC357553}" destId="{89C4FAEE-834F-4A3B-BCB2-ABA1DCB7FF62}" srcOrd="5" destOrd="0" presId="urn:microsoft.com/office/officeart/2005/8/layout/lProcess2"/>
    <dgm:cxn modelId="{B62CBBC5-9CC2-4040-90E9-CDD615030009}" type="presParOf" srcId="{22245F27-B881-44FF-83DD-D953CC357553}" destId="{FF75E4A4-0C54-483B-97B5-60269B3BB366}" srcOrd="6" destOrd="0" presId="urn:microsoft.com/office/officeart/2005/8/layout/lProcess2"/>
    <dgm:cxn modelId="{34067480-A4DE-4594-AEE1-F37A5B9DC99A}" type="presParOf" srcId="{22245F27-B881-44FF-83DD-D953CC357553}" destId="{7A3091F0-E894-4666-BAF3-311B2DAC2918}" srcOrd="7" destOrd="0" presId="urn:microsoft.com/office/officeart/2005/8/layout/lProcess2"/>
    <dgm:cxn modelId="{0EBB0C14-A80F-4DA5-9F20-E90E53469641}" type="presParOf" srcId="{22245F27-B881-44FF-83DD-D953CC357553}" destId="{D8057817-445C-46A0-A9E2-AFE88DE14FB9}" srcOrd="8" destOrd="0" presId="urn:microsoft.com/office/officeart/2005/8/layout/lProcess2"/>
    <dgm:cxn modelId="{61183B4E-B0DF-4D30-B534-48E20ED4027F}" type="presParOf" srcId="{22245F27-B881-44FF-83DD-D953CC357553}" destId="{5DCE6097-DB9F-49B2-A66E-95318BE259F2}" srcOrd="9" destOrd="0" presId="urn:microsoft.com/office/officeart/2005/8/layout/lProcess2"/>
    <dgm:cxn modelId="{7BD8514C-4511-4715-963B-F15C91228DFE}" type="presParOf" srcId="{22245F27-B881-44FF-83DD-D953CC357553}" destId="{57022725-DF71-49B7-B873-6B5A9F5D0AF0}" srcOrd="10" destOrd="0" presId="urn:microsoft.com/office/officeart/2005/8/layout/lProcess2"/>
    <dgm:cxn modelId="{576B9925-1667-40D1-A612-C0332CC712AC}" type="presParOf" srcId="{22245F27-B881-44FF-83DD-D953CC357553}" destId="{20DAB0D2-E2F5-4963-AE40-32DDFB05A3C0}" srcOrd="11" destOrd="0" presId="urn:microsoft.com/office/officeart/2005/8/layout/lProcess2"/>
    <dgm:cxn modelId="{2C75899C-73FD-449A-A3C1-C870D8AC1B87}" type="presParOf" srcId="{22245F27-B881-44FF-83DD-D953CC357553}" destId="{673EB216-4289-4EA8-B35D-D521357A1CE2}" srcOrd="12" destOrd="0" presId="urn:microsoft.com/office/officeart/2005/8/layout/lProcess2"/>
    <dgm:cxn modelId="{FEF31D32-F888-4E88-B4C0-F45D86C07393}" type="presParOf" srcId="{113CC326-AEC7-4817-8ABE-7D0876F80E46}" destId="{0434832F-18CE-4E70-8BB7-C14D61F65BC7}" srcOrd="1" destOrd="0" presId="urn:microsoft.com/office/officeart/2005/8/layout/lProcess2"/>
    <dgm:cxn modelId="{9E73C145-6BE7-4CB5-A689-ED82A32FE37A}" type="presParOf" srcId="{113CC326-AEC7-4817-8ABE-7D0876F80E46}" destId="{14A9D683-3D57-4AD9-82E0-46A242C710E8}" srcOrd="2" destOrd="0" presId="urn:microsoft.com/office/officeart/2005/8/layout/lProcess2"/>
    <dgm:cxn modelId="{C1038722-6371-4E26-9F82-987C0EB56727}" type="presParOf" srcId="{14A9D683-3D57-4AD9-82E0-46A242C710E8}" destId="{0B6EEBB4-531D-4C46-8543-55149B51EA96}" srcOrd="0" destOrd="0" presId="urn:microsoft.com/office/officeart/2005/8/layout/lProcess2"/>
    <dgm:cxn modelId="{BA601191-8B3E-4922-A46A-44F0144D0EF7}" type="presParOf" srcId="{14A9D683-3D57-4AD9-82E0-46A242C710E8}" destId="{E7AB92DA-2E89-48F4-9A5A-F35430952BCC}" srcOrd="1" destOrd="0" presId="urn:microsoft.com/office/officeart/2005/8/layout/lProcess2"/>
    <dgm:cxn modelId="{30D7DC7F-3501-4EC9-AE39-51B7B3F7BC05}" type="presParOf" srcId="{14A9D683-3D57-4AD9-82E0-46A242C710E8}" destId="{D8D8AD84-2A78-49CD-AB06-68D3BFE653EE}" srcOrd="2" destOrd="0" presId="urn:microsoft.com/office/officeart/2005/8/layout/lProcess2"/>
    <dgm:cxn modelId="{5FEF5A5C-974E-4DEF-AD63-7815AA2CA5D6}" type="presParOf" srcId="{D8D8AD84-2A78-49CD-AB06-68D3BFE653EE}" destId="{421B74B3-FE0A-45CC-96E3-5EF773E8F6DD}" srcOrd="0" destOrd="0" presId="urn:microsoft.com/office/officeart/2005/8/layout/lProcess2"/>
    <dgm:cxn modelId="{5BD1C8C2-D694-448F-A7AE-A70ED2A500C4}" type="presParOf" srcId="{421B74B3-FE0A-45CC-96E3-5EF773E8F6DD}" destId="{23F128E1-4184-4216-A947-B836860B8633}" srcOrd="0" destOrd="0" presId="urn:microsoft.com/office/officeart/2005/8/layout/lProcess2"/>
    <dgm:cxn modelId="{F4518770-F69B-434D-83C0-D39EE77720F2}" type="presParOf" srcId="{421B74B3-FE0A-45CC-96E3-5EF773E8F6DD}" destId="{E65C9007-3863-4BED-B3E1-7BA39D7C896A}" srcOrd="1" destOrd="0" presId="urn:microsoft.com/office/officeart/2005/8/layout/lProcess2"/>
    <dgm:cxn modelId="{A2530295-6B4F-4F70-8C8E-86C25C20D35E}" type="presParOf" srcId="{421B74B3-FE0A-45CC-96E3-5EF773E8F6DD}" destId="{AAC1B783-2F47-4840-87D8-0FABA29049BF}" srcOrd="2" destOrd="0" presId="urn:microsoft.com/office/officeart/2005/8/layout/lProcess2"/>
    <dgm:cxn modelId="{759B7FFB-E139-4A8C-AED7-7E5564A93368}" type="presParOf" srcId="{421B74B3-FE0A-45CC-96E3-5EF773E8F6DD}" destId="{F810F8FD-1402-41CA-A68B-E644103AD422}" srcOrd="3" destOrd="0" presId="urn:microsoft.com/office/officeart/2005/8/layout/lProcess2"/>
    <dgm:cxn modelId="{CC0A8B5D-454B-4AE6-9A39-EF1B6DF008C4}" type="presParOf" srcId="{421B74B3-FE0A-45CC-96E3-5EF773E8F6DD}" destId="{0424D5E3-ED28-49A3-A991-7760EB9DFD73}" srcOrd="4" destOrd="0" presId="urn:microsoft.com/office/officeart/2005/8/layout/lProcess2"/>
    <dgm:cxn modelId="{D0A7DB35-AB27-4B82-9532-81C1F6AA89A9}" type="presParOf" srcId="{421B74B3-FE0A-45CC-96E3-5EF773E8F6DD}" destId="{56EAD01F-0ADB-40C8-8306-4E1066E1A4DA}" srcOrd="5" destOrd="0" presId="urn:microsoft.com/office/officeart/2005/8/layout/lProcess2"/>
    <dgm:cxn modelId="{D00DAD14-4022-4099-942E-EEECAABEE62F}" type="presParOf" srcId="{421B74B3-FE0A-45CC-96E3-5EF773E8F6DD}" destId="{645D3AEC-602D-4418-907B-0620414FF0C8}" srcOrd="6" destOrd="0" presId="urn:microsoft.com/office/officeart/2005/8/layout/lProcess2"/>
    <dgm:cxn modelId="{579ADC6C-9758-4CAA-B05C-320BBD9F86AC}" type="presParOf" srcId="{421B74B3-FE0A-45CC-96E3-5EF773E8F6DD}" destId="{C9EC519C-B260-4BD8-B62D-26849A49A4ED}" srcOrd="7" destOrd="0" presId="urn:microsoft.com/office/officeart/2005/8/layout/lProcess2"/>
    <dgm:cxn modelId="{EC0B22C2-89EB-4086-BC33-852F6017A39A}" type="presParOf" srcId="{421B74B3-FE0A-45CC-96E3-5EF773E8F6DD}" destId="{4542D42C-1E93-445D-B8D0-B3007B3A1E0D}" srcOrd="8" destOrd="0" presId="urn:microsoft.com/office/officeart/2005/8/layout/lProcess2"/>
    <dgm:cxn modelId="{5A7C2526-2BD4-4CE1-8072-8935DB6E9D14}" type="presParOf" srcId="{421B74B3-FE0A-45CC-96E3-5EF773E8F6DD}" destId="{3A1FB116-9278-415F-A553-B3E025EE1DA5}" srcOrd="9" destOrd="0" presId="urn:microsoft.com/office/officeart/2005/8/layout/lProcess2"/>
    <dgm:cxn modelId="{201FFAB2-AC39-4D67-89C4-C78756029D2E}" type="presParOf" srcId="{421B74B3-FE0A-45CC-96E3-5EF773E8F6DD}" destId="{03AB5E29-F357-45DB-B70A-7843632F4E61}" srcOrd="10" destOrd="0" presId="urn:microsoft.com/office/officeart/2005/8/layout/lProcess2"/>
    <dgm:cxn modelId="{57641B91-7609-4039-A8AE-051FD0395727}" type="presParOf" srcId="{113CC326-AEC7-4817-8ABE-7D0876F80E46}" destId="{0467E97C-3AB3-4F5C-BE98-1819CEF0A4EF}" srcOrd="3" destOrd="0" presId="urn:microsoft.com/office/officeart/2005/8/layout/lProcess2"/>
    <dgm:cxn modelId="{4C523A5F-664A-47EF-8F18-5D937CB02A57}" type="presParOf" srcId="{113CC326-AEC7-4817-8ABE-7D0876F80E46}" destId="{4679561B-6876-4048-A943-EF729C7FD88E}" srcOrd="4" destOrd="0" presId="urn:microsoft.com/office/officeart/2005/8/layout/lProcess2"/>
    <dgm:cxn modelId="{C445D47B-991A-4C1F-8F42-2F370FD79098}" type="presParOf" srcId="{4679561B-6876-4048-A943-EF729C7FD88E}" destId="{7E757654-9998-4ACD-8182-A6E38FA9E3BC}" srcOrd="0" destOrd="0" presId="urn:microsoft.com/office/officeart/2005/8/layout/lProcess2"/>
    <dgm:cxn modelId="{AD8BFD2C-030C-4422-868D-6B5A8AB87DDB}" type="presParOf" srcId="{4679561B-6876-4048-A943-EF729C7FD88E}" destId="{5C2B92F2-5CB4-4994-BD9B-7F4F3E0F8383}" srcOrd="1" destOrd="0" presId="urn:microsoft.com/office/officeart/2005/8/layout/lProcess2"/>
    <dgm:cxn modelId="{3B6A3C65-AD8E-41E2-B038-4CD0CC19595D}" type="presParOf" srcId="{4679561B-6876-4048-A943-EF729C7FD88E}" destId="{007B700B-0BAC-4FB9-B0B6-F55688C1DD3A}" srcOrd="2" destOrd="0" presId="urn:microsoft.com/office/officeart/2005/8/layout/lProcess2"/>
    <dgm:cxn modelId="{80E84914-B168-4417-BAA8-BBA9F057F30D}" type="presParOf" srcId="{007B700B-0BAC-4FB9-B0B6-F55688C1DD3A}" destId="{8307AE9E-278B-4E31-BF16-128171DC136D}" srcOrd="0" destOrd="0" presId="urn:microsoft.com/office/officeart/2005/8/layout/lProcess2"/>
    <dgm:cxn modelId="{2C0F8FF4-2832-4F32-BBA2-AD038F000EC6}" type="presParOf" srcId="{8307AE9E-278B-4E31-BF16-128171DC136D}" destId="{03B5D4F2-2052-44DA-B0CD-38BA4F928B1C}" srcOrd="0" destOrd="0" presId="urn:microsoft.com/office/officeart/2005/8/layout/lProcess2"/>
    <dgm:cxn modelId="{3E8A3BB0-8C03-4FE3-8FE6-7C4AE2CE7BA7}" type="presParOf" srcId="{8307AE9E-278B-4E31-BF16-128171DC136D}" destId="{7ECE11A2-F25E-49D2-A69E-1166BA1896F5}" srcOrd="1" destOrd="0" presId="urn:microsoft.com/office/officeart/2005/8/layout/lProcess2"/>
    <dgm:cxn modelId="{A0F2AB4D-E1E7-4FAE-8750-2674505BA9D4}" type="presParOf" srcId="{8307AE9E-278B-4E31-BF16-128171DC136D}" destId="{825F31D4-4701-48BE-BC35-933A30C6D92D}" srcOrd="2" destOrd="0" presId="urn:microsoft.com/office/officeart/2005/8/layout/lProcess2"/>
    <dgm:cxn modelId="{5CE23426-A0F3-4602-8CEA-3F0EA349E365}" type="presParOf" srcId="{8307AE9E-278B-4E31-BF16-128171DC136D}" destId="{C22C321F-3A9B-442F-99A9-D691FE44AD5A}" srcOrd="3" destOrd="0" presId="urn:microsoft.com/office/officeart/2005/8/layout/lProcess2"/>
    <dgm:cxn modelId="{8571F8EA-5A21-4DE7-B285-CBBB183E2C71}" type="presParOf" srcId="{8307AE9E-278B-4E31-BF16-128171DC136D}" destId="{E7363FDD-10BA-4227-834C-81F3389AB22C}" srcOrd="4" destOrd="0" presId="urn:microsoft.com/office/officeart/2005/8/layout/lProcess2"/>
    <dgm:cxn modelId="{84DED780-1C3C-4BE1-8A6F-0FDCAD09FF66}" type="presParOf" srcId="{8307AE9E-278B-4E31-BF16-128171DC136D}" destId="{AAF23A64-326B-45F9-9638-29AF22BB1EC4}" srcOrd="5" destOrd="0" presId="urn:microsoft.com/office/officeart/2005/8/layout/lProcess2"/>
    <dgm:cxn modelId="{DA4C8142-C410-4BDE-A17A-ECC45D3F3893}" type="presParOf" srcId="{8307AE9E-278B-4E31-BF16-128171DC136D}" destId="{4D751A04-FBED-40C1-B456-EBB58E449FF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1C549-4B1A-4EFA-B35F-9D5966C280F9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A6B5EE8B-9F0B-4E92-BEB0-C4F3570E8F09}">
      <dgm:prSet phldrT="[Text]" custT="1"/>
      <dgm:spPr>
        <a:solidFill>
          <a:srgbClr val="0081B3"/>
        </a:solidFill>
      </dgm:spPr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Employers</a:t>
          </a:r>
          <a:endParaRPr lang="en-CA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DBDAE0-E6E5-4275-91C4-A3AFE720F2F7}" type="parTrans" cxnId="{02B05E43-E033-4C1A-A49E-BEA598F42D98}">
      <dgm:prSet/>
      <dgm:spPr/>
      <dgm:t>
        <a:bodyPr/>
        <a:lstStyle/>
        <a:p>
          <a:endParaRPr lang="en-CA" sz="900"/>
        </a:p>
      </dgm:t>
    </dgm:pt>
    <dgm:pt modelId="{BA3DC75C-9631-474E-9716-FB6C10C34DA6}" type="sibTrans" cxnId="{02B05E43-E033-4C1A-A49E-BEA598F42D98}">
      <dgm:prSet/>
      <dgm:spPr/>
      <dgm:t>
        <a:bodyPr/>
        <a:lstStyle/>
        <a:p>
          <a:endParaRPr lang="en-CA" sz="900"/>
        </a:p>
      </dgm:t>
    </dgm:pt>
    <dgm:pt modelId="{5D3589C4-4169-4C96-B8EF-00AE299282BA}">
      <dgm:prSet phldrT="[Text]" custT="1"/>
      <dgm:spPr>
        <a:solidFill>
          <a:srgbClr val="1D335C"/>
        </a:solidFill>
      </dgm:spPr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Regulators</a:t>
          </a:r>
          <a:endParaRPr lang="en-CA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C4E929-3324-49B7-88C9-6D02AE92C5B7}" type="parTrans" cxnId="{9EC59DDE-0576-4350-8D91-729E2A394AD6}">
      <dgm:prSet/>
      <dgm:spPr/>
      <dgm:t>
        <a:bodyPr/>
        <a:lstStyle/>
        <a:p>
          <a:endParaRPr lang="en-CA" sz="900"/>
        </a:p>
      </dgm:t>
    </dgm:pt>
    <dgm:pt modelId="{E4CB3A94-D8BE-4D59-9482-1E33AFB17607}" type="sibTrans" cxnId="{9EC59DDE-0576-4350-8D91-729E2A394AD6}">
      <dgm:prSet/>
      <dgm:spPr/>
      <dgm:t>
        <a:bodyPr/>
        <a:lstStyle/>
        <a:p>
          <a:endParaRPr lang="en-CA" sz="900"/>
        </a:p>
      </dgm:t>
    </dgm:pt>
    <dgm:pt modelId="{84F100A4-C541-497B-AA7E-D533142024A2}">
      <dgm:prSet phldrT="[Text]" custT="1"/>
      <dgm:spPr>
        <a:solidFill>
          <a:srgbClr val="F15A23"/>
        </a:solidFill>
      </dgm:spPr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Students and Candidates</a:t>
          </a:r>
          <a:endParaRPr lang="en-CA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877F28-8944-48F3-A114-CE2C244180D5}" type="parTrans" cxnId="{F9EDD948-3EFC-440B-9A18-8914132D193F}">
      <dgm:prSet/>
      <dgm:spPr/>
      <dgm:t>
        <a:bodyPr/>
        <a:lstStyle/>
        <a:p>
          <a:endParaRPr lang="en-CA" sz="900"/>
        </a:p>
      </dgm:t>
    </dgm:pt>
    <dgm:pt modelId="{E18F7BF1-119F-49B8-8BE4-AB1C51F2580B}" type="sibTrans" cxnId="{F9EDD948-3EFC-440B-9A18-8914132D193F}">
      <dgm:prSet/>
      <dgm:spPr/>
      <dgm:t>
        <a:bodyPr/>
        <a:lstStyle/>
        <a:p>
          <a:endParaRPr lang="en-CA" sz="900"/>
        </a:p>
      </dgm:t>
    </dgm:pt>
    <dgm:pt modelId="{77C207AE-0478-4230-BC73-AA7080090D56}">
      <dgm:prSet phldrT="[Text]" custT="1"/>
      <dgm:spPr>
        <a:solidFill>
          <a:srgbClr val="90B63D"/>
        </a:solidFill>
      </dgm:spPr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Universities</a:t>
          </a:r>
          <a:endParaRPr lang="en-CA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612695-0293-4523-9F61-1778CC1CD6C4}" type="parTrans" cxnId="{0F55EAAE-0875-4EBF-B1AE-05E79F052907}">
      <dgm:prSet/>
      <dgm:spPr/>
      <dgm:t>
        <a:bodyPr/>
        <a:lstStyle/>
        <a:p>
          <a:endParaRPr lang="en-CA" sz="900"/>
        </a:p>
      </dgm:t>
    </dgm:pt>
    <dgm:pt modelId="{81244FAC-76EE-42E9-A9CA-8E98A09B65E7}" type="sibTrans" cxnId="{0F55EAAE-0875-4EBF-B1AE-05E79F052907}">
      <dgm:prSet/>
      <dgm:spPr/>
      <dgm:t>
        <a:bodyPr/>
        <a:lstStyle/>
        <a:p>
          <a:endParaRPr lang="en-CA" sz="900"/>
        </a:p>
      </dgm:t>
    </dgm:pt>
    <dgm:pt modelId="{A217EAED-77FE-4D7E-BB0B-2A017C528014}" type="pres">
      <dgm:prSet presAssocID="{9AB1C549-4B1A-4EFA-B35F-9D5966C280F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44DC6C3-BB04-407E-9C5E-446809941B42}" type="pres">
      <dgm:prSet presAssocID="{9AB1C549-4B1A-4EFA-B35F-9D5966C280F9}" presName="children" presStyleCnt="0"/>
      <dgm:spPr/>
    </dgm:pt>
    <dgm:pt modelId="{D692B778-260E-4531-87B4-DD172F1D45CD}" type="pres">
      <dgm:prSet presAssocID="{9AB1C549-4B1A-4EFA-B35F-9D5966C280F9}" presName="childPlaceholder" presStyleCnt="0"/>
      <dgm:spPr/>
    </dgm:pt>
    <dgm:pt modelId="{610A7E4F-0D26-474F-8EAA-4B6EF79E4855}" type="pres">
      <dgm:prSet presAssocID="{9AB1C549-4B1A-4EFA-B35F-9D5966C280F9}" presName="circle" presStyleCnt="0"/>
      <dgm:spPr/>
    </dgm:pt>
    <dgm:pt modelId="{18B83F07-BBF0-4740-B156-84D1D2C73F04}" type="pres">
      <dgm:prSet presAssocID="{9AB1C549-4B1A-4EFA-B35F-9D5966C280F9}" presName="quadrant1" presStyleLbl="node1" presStyleIdx="0" presStyleCnt="4" custLinFactNeighborY="2310">
        <dgm:presLayoutVars>
          <dgm:chMax val="1"/>
          <dgm:bulletEnabled val="1"/>
        </dgm:presLayoutVars>
      </dgm:prSet>
      <dgm:spPr/>
    </dgm:pt>
    <dgm:pt modelId="{597E9A56-DB87-41C3-A3D8-C3CB370359A6}" type="pres">
      <dgm:prSet presAssocID="{9AB1C549-4B1A-4EFA-B35F-9D5966C280F9}" presName="quadrant2" presStyleLbl="node1" presStyleIdx="1" presStyleCnt="4" custLinFactNeighborX="-439" custLinFactNeighborY="2310">
        <dgm:presLayoutVars>
          <dgm:chMax val="1"/>
          <dgm:bulletEnabled val="1"/>
        </dgm:presLayoutVars>
      </dgm:prSet>
      <dgm:spPr/>
    </dgm:pt>
    <dgm:pt modelId="{7EB682AA-FB6F-460D-A588-976ECE52B1E4}" type="pres">
      <dgm:prSet presAssocID="{9AB1C549-4B1A-4EFA-B35F-9D5966C280F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FF8844B-C597-4810-BCD1-798FD830303E}" type="pres">
      <dgm:prSet presAssocID="{9AB1C549-4B1A-4EFA-B35F-9D5966C280F9}" presName="quadrant4" presStyleLbl="node1" presStyleIdx="3" presStyleCnt="4" custScaleX="100074">
        <dgm:presLayoutVars>
          <dgm:chMax val="1"/>
          <dgm:bulletEnabled val="1"/>
        </dgm:presLayoutVars>
      </dgm:prSet>
      <dgm:spPr/>
    </dgm:pt>
    <dgm:pt modelId="{C30983CA-B389-4171-A865-6A6BCB2EF250}" type="pres">
      <dgm:prSet presAssocID="{9AB1C549-4B1A-4EFA-B35F-9D5966C280F9}" presName="quadrantPlaceholder" presStyleCnt="0"/>
      <dgm:spPr/>
    </dgm:pt>
    <dgm:pt modelId="{D6F3E709-5596-4EC5-862B-D4D480225142}" type="pres">
      <dgm:prSet presAssocID="{9AB1C549-4B1A-4EFA-B35F-9D5966C280F9}" presName="center1" presStyleLbl="fgShp" presStyleIdx="0" presStyleCnt="2"/>
      <dgm:spPr/>
    </dgm:pt>
    <dgm:pt modelId="{FACBF7B6-BD24-4850-B941-25DD16C65C83}" type="pres">
      <dgm:prSet presAssocID="{9AB1C549-4B1A-4EFA-B35F-9D5966C280F9}" presName="center2" presStyleLbl="fgShp" presStyleIdx="1" presStyleCnt="2"/>
      <dgm:spPr/>
    </dgm:pt>
  </dgm:ptLst>
  <dgm:cxnLst>
    <dgm:cxn modelId="{DDFE3F10-1CD4-4249-8CAB-1C5359F82195}" type="presOf" srcId="{9AB1C549-4B1A-4EFA-B35F-9D5966C280F9}" destId="{A217EAED-77FE-4D7E-BB0B-2A017C528014}" srcOrd="0" destOrd="0" presId="urn:microsoft.com/office/officeart/2005/8/layout/cycle4"/>
    <dgm:cxn modelId="{82ABA132-B1DC-4FBD-80B5-158CA840DA42}" type="presOf" srcId="{5D3589C4-4169-4C96-B8EF-00AE299282BA}" destId="{597E9A56-DB87-41C3-A3D8-C3CB370359A6}" srcOrd="0" destOrd="0" presId="urn:microsoft.com/office/officeart/2005/8/layout/cycle4"/>
    <dgm:cxn modelId="{71FAFF5D-C812-40B9-B1B5-4F6434C0A2D9}" type="presOf" srcId="{A6B5EE8B-9F0B-4E92-BEB0-C4F3570E8F09}" destId="{18B83F07-BBF0-4740-B156-84D1D2C73F04}" srcOrd="0" destOrd="0" presId="urn:microsoft.com/office/officeart/2005/8/layout/cycle4"/>
    <dgm:cxn modelId="{5E9DD141-F447-48BE-9367-C39CB9868859}" type="presOf" srcId="{77C207AE-0478-4230-BC73-AA7080090D56}" destId="{CFF8844B-C597-4810-BCD1-798FD830303E}" srcOrd="0" destOrd="0" presId="urn:microsoft.com/office/officeart/2005/8/layout/cycle4"/>
    <dgm:cxn modelId="{02B05E43-E033-4C1A-A49E-BEA598F42D98}" srcId="{9AB1C549-4B1A-4EFA-B35F-9D5966C280F9}" destId="{A6B5EE8B-9F0B-4E92-BEB0-C4F3570E8F09}" srcOrd="0" destOrd="0" parTransId="{EADBDAE0-E6E5-4275-91C4-A3AFE720F2F7}" sibTransId="{BA3DC75C-9631-474E-9716-FB6C10C34DA6}"/>
    <dgm:cxn modelId="{F9EDD948-3EFC-440B-9A18-8914132D193F}" srcId="{9AB1C549-4B1A-4EFA-B35F-9D5966C280F9}" destId="{84F100A4-C541-497B-AA7E-D533142024A2}" srcOrd="2" destOrd="0" parTransId="{CE877F28-8944-48F3-A114-CE2C244180D5}" sibTransId="{E18F7BF1-119F-49B8-8BE4-AB1C51F2580B}"/>
    <dgm:cxn modelId="{0F55EAAE-0875-4EBF-B1AE-05E79F052907}" srcId="{9AB1C549-4B1A-4EFA-B35F-9D5966C280F9}" destId="{77C207AE-0478-4230-BC73-AA7080090D56}" srcOrd="3" destOrd="0" parTransId="{22612695-0293-4523-9F61-1778CC1CD6C4}" sibTransId="{81244FAC-76EE-42E9-A9CA-8E98A09B65E7}"/>
    <dgm:cxn modelId="{9EC59DDE-0576-4350-8D91-729E2A394AD6}" srcId="{9AB1C549-4B1A-4EFA-B35F-9D5966C280F9}" destId="{5D3589C4-4169-4C96-B8EF-00AE299282BA}" srcOrd="1" destOrd="0" parTransId="{74C4E929-3324-49B7-88C9-6D02AE92C5B7}" sibTransId="{E4CB3A94-D8BE-4D59-9482-1E33AFB17607}"/>
    <dgm:cxn modelId="{2F9C51E1-691A-4EF3-8030-E00AF021114C}" type="presOf" srcId="{84F100A4-C541-497B-AA7E-D533142024A2}" destId="{7EB682AA-FB6F-460D-A588-976ECE52B1E4}" srcOrd="0" destOrd="0" presId="urn:microsoft.com/office/officeart/2005/8/layout/cycle4"/>
    <dgm:cxn modelId="{1C8802AB-1033-4D23-A25B-B31B824C4A59}" type="presParOf" srcId="{A217EAED-77FE-4D7E-BB0B-2A017C528014}" destId="{F44DC6C3-BB04-407E-9C5E-446809941B42}" srcOrd="0" destOrd="0" presId="urn:microsoft.com/office/officeart/2005/8/layout/cycle4"/>
    <dgm:cxn modelId="{4FA61CC5-B944-4546-AF0D-B0BD0CDB0062}" type="presParOf" srcId="{F44DC6C3-BB04-407E-9C5E-446809941B42}" destId="{D692B778-260E-4531-87B4-DD172F1D45CD}" srcOrd="0" destOrd="0" presId="urn:microsoft.com/office/officeart/2005/8/layout/cycle4"/>
    <dgm:cxn modelId="{7E009451-55A9-4056-928A-28E5A86333C7}" type="presParOf" srcId="{A217EAED-77FE-4D7E-BB0B-2A017C528014}" destId="{610A7E4F-0D26-474F-8EAA-4B6EF79E4855}" srcOrd="1" destOrd="0" presId="urn:microsoft.com/office/officeart/2005/8/layout/cycle4"/>
    <dgm:cxn modelId="{DCACE9BE-45BF-4647-9075-C3D6872EE046}" type="presParOf" srcId="{610A7E4F-0D26-474F-8EAA-4B6EF79E4855}" destId="{18B83F07-BBF0-4740-B156-84D1D2C73F04}" srcOrd="0" destOrd="0" presId="urn:microsoft.com/office/officeart/2005/8/layout/cycle4"/>
    <dgm:cxn modelId="{798001E8-CD26-47AB-9868-58134C82B51C}" type="presParOf" srcId="{610A7E4F-0D26-474F-8EAA-4B6EF79E4855}" destId="{597E9A56-DB87-41C3-A3D8-C3CB370359A6}" srcOrd="1" destOrd="0" presId="urn:microsoft.com/office/officeart/2005/8/layout/cycle4"/>
    <dgm:cxn modelId="{738CD872-3D8D-4496-BA59-BD4CC372DC43}" type="presParOf" srcId="{610A7E4F-0D26-474F-8EAA-4B6EF79E4855}" destId="{7EB682AA-FB6F-460D-A588-976ECE52B1E4}" srcOrd="2" destOrd="0" presId="urn:microsoft.com/office/officeart/2005/8/layout/cycle4"/>
    <dgm:cxn modelId="{25476ABE-E2D8-4D31-B738-E46A87A4718E}" type="presParOf" srcId="{610A7E4F-0D26-474F-8EAA-4B6EF79E4855}" destId="{CFF8844B-C597-4810-BCD1-798FD830303E}" srcOrd="3" destOrd="0" presId="urn:microsoft.com/office/officeart/2005/8/layout/cycle4"/>
    <dgm:cxn modelId="{5A7D23DE-1774-4625-BAF6-B97603308973}" type="presParOf" srcId="{610A7E4F-0D26-474F-8EAA-4B6EF79E4855}" destId="{C30983CA-B389-4171-A865-6A6BCB2EF250}" srcOrd="4" destOrd="0" presId="urn:microsoft.com/office/officeart/2005/8/layout/cycle4"/>
    <dgm:cxn modelId="{BC1FAACF-949E-4576-AD21-C274B9A52433}" type="presParOf" srcId="{A217EAED-77FE-4D7E-BB0B-2A017C528014}" destId="{D6F3E709-5596-4EC5-862B-D4D480225142}" srcOrd="2" destOrd="0" presId="urn:microsoft.com/office/officeart/2005/8/layout/cycle4"/>
    <dgm:cxn modelId="{CABE1F46-C113-4E85-BDFF-84D164B76400}" type="presParOf" srcId="{A217EAED-77FE-4D7E-BB0B-2A017C528014}" destId="{FACBF7B6-BD24-4850-B941-25DD16C65C8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85405-5BF3-4E5A-80D1-AA300B7E6878}">
      <dsp:nvSpPr>
        <dsp:cNvPr id="0" name=""/>
        <dsp:cNvSpPr/>
      </dsp:nvSpPr>
      <dsp:spPr>
        <a:xfrm>
          <a:off x="1004" y="0"/>
          <a:ext cx="2611933" cy="32702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Pathway 1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100% CIA</a:t>
          </a:r>
          <a:endParaRPr lang="en-CA" sz="1700" kern="1200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1004" y="0"/>
        <a:ext cx="2611933" cy="981075"/>
      </dsp:txXfrm>
    </dsp:sp>
    <dsp:sp modelId="{AC81A539-C473-4E8A-9453-5E7AA72AEFAF}">
      <dsp:nvSpPr>
        <dsp:cNvPr id="0" name=""/>
        <dsp:cNvSpPr/>
      </dsp:nvSpPr>
      <dsp:spPr>
        <a:xfrm>
          <a:off x="262197" y="983071"/>
          <a:ext cx="2089546" cy="267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Accredited degree</a:t>
          </a:r>
          <a:endParaRPr lang="en-CA" sz="800" kern="1200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270040" y="990914"/>
        <a:ext cx="2073860" cy="252097"/>
      </dsp:txXfrm>
    </dsp:sp>
    <dsp:sp modelId="{E19EA84A-62D9-4A8F-B23D-63FE8A6F3585}">
      <dsp:nvSpPr>
        <dsp:cNvPr id="0" name=""/>
        <dsp:cNvSpPr/>
      </dsp:nvSpPr>
      <dsp:spPr>
        <a:xfrm>
          <a:off x="262197" y="1292052"/>
          <a:ext cx="2089546" cy="2677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Verdana" panose="020B0604030504040204" pitchFamily="34" charset="0"/>
              <a:ea typeface="Verdana" panose="020B0604030504040204" pitchFamily="34" charset="0"/>
            </a:rPr>
            <a:t>ACIA module(s) and Capstone exam(s)</a:t>
          </a:r>
          <a:endParaRPr lang="en-CA" sz="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70040" y="1299895"/>
        <a:ext cx="2073860" cy="252097"/>
      </dsp:txXfrm>
    </dsp:sp>
    <dsp:sp modelId="{AFBCC911-B5C1-4391-A56D-31C9ED384BB3}">
      <dsp:nvSpPr>
        <dsp:cNvPr id="0" name=""/>
        <dsp:cNvSpPr/>
      </dsp:nvSpPr>
      <dsp:spPr>
        <a:xfrm>
          <a:off x="266972" y="1604425"/>
          <a:ext cx="2086934" cy="267783"/>
        </a:xfrm>
        <a:prstGeom prst="roundRect">
          <a:avLst>
            <a:gd name="adj" fmla="val 10000"/>
          </a:avLst>
        </a:prstGeom>
        <a:solidFill>
          <a:srgbClr val="F15A2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Professionalism</a:t>
          </a:r>
          <a:endParaRPr lang="en-CA" sz="800" kern="1200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274815" y="1612268"/>
        <a:ext cx="2071248" cy="252097"/>
      </dsp:txXfrm>
    </dsp:sp>
    <dsp:sp modelId="{FF75E4A4-0C54-483B-97B5-60269B3BB366}">
      <dsp:nvSpPr>
        <dsp:cNvPr id="0" name=""/>
        <dsp:cNvSpPr/>
      </dsp:nvSpPr>
      <dsp:spPr>
        <a:xfrm>
          <a:off x="262197" y="1910014"/>
          <a:ext cx="2089546" cy="267783"/>
        </a:xfrm>
        <a:prstGeom prst="roundRect">
          <a:avLst>
            <a:gd name="adj" fmla="val 10000"/>
          </a:avLst>
        </a:prstGeom>
        <a:solidFill>
          <a:srgbClr val="90B63D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FCIA modules (1 per track)</a:t>
          </a:r>
          <a:endParaRPr lang="en-CA" sz="800" kern="1200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270040" y="1917857"/>
        <a:ext cx="2073860" cy="252097"/>
      </dsp:txXfrm>
    </dsp:sp>
    <dsp:sp modelId="{D8057817-445C-46A0-A9E2-AFE88DE14FB9}">
      <dsp:nvSpPr>
        <dsp:cNvPr id="0" name=""/>
        <dsp:cNvSpPr/>
      </dsp:nvSpPr>
      <dsp:spPr>
        <a:xfrm>
          <a:off x="262197" y="2218995"/>
          <a:ext cx="2089546" cy="267783"/>
        </a:xfrm>
        <a:prstGeom prst="roundRect">
          <a:avLst>
            <a:gd name="adj" fmla="val 10000"/>
          </a:avLst>
        </a:prstGeom>
        <a:solidFill>
          <a:srgbClr val="F49E37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Verdana" panose="020B0604030504040204" pitchFamily="34" charset="0"/>
              <a:ea typeface="Verdana" panose="020B0604030504040204" pitchFamily="34" charset="0"/>
            </a:rPr>
            <a:t>FCIA exams (3 per track)</a:t>
          </a:r>
          <a:endParaRPr lang="en-CA" sz="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70040" y="2226838"/>
        <a:ext cx="2073860" cy="252097"/>
      </dsp:txXfrm>
    </dsp:sp>
    <dsp:sp modelId="{57022725-DF71-49B7-B873-6B5A9F5D0AF0}">
      <dsp:nvSpPr>
        <dsp:cNvPr id="0" name=""/>
        <dsp:cNvSpPr/>
      </dsp:nvSpPr>
      <dsp:spPr>
        <a:xfrm>
          <a:off x="262197" y="2527976"/>
          <a:ext cx="2089546" cy="267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Verdana" panose="020B0604030504040204" pitchFamily="34" charset="0"/>
              <a:ea typeface="Verdana" panose="020B0604030504040204" pitchFamily="34" charset="0"/>
            </a:rPr>
            <a:t>Practice Education Course (PEC)</a:t>
          </a:r>
          <a:endParaRPr lang="en-CA" sz="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70040" y="2535819"/>
        <a:ext cx="2073860" cy="252097"/>
      </dsp:txXfrm>
    </dsp:sp>
    <dsp:sp modelId="{673EB216-4289-4EA8-B35D-D521357A1CE2}">
      <dsp:nvSpPr>
        <dsp:cNvPr id="0" name=""/>
        <dsp:cNvSpPr/>
      </dsp:nvSpPr>
      <dsp:spPr>
        <a:xfrm>
          <a:off x="262197" y="2836957"/>
          <a:ext cx="2089546" cy="2677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Verdana" panose="020B0604030504040204" pitchFamily="34" charset="0"/>
              <a:ea typeface="Verdana" panose="020B0604030504040204" pitchFamily="34" charset="0"/>
            </a:rPr>
            <a:t>Experience</a:t>
          </a:r>
          <a:endParaRPr lang="en-CA" sz="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70040" y="2844800"/>
        <a:ext cx="2073860" cy="252097"/>
      </dsp:txXfrm>
    </dsp:sp>
    <dsp:sp modelId="{0B6EEBB4-531D-4C46-8543-55149B51EA96}">
      <dsp:nvSpPr>
        <dsp:cNvPr id="0" name=""/>
        <dsp:cNvSpPr/>
      </dsp:nvSpPr>
      <dsp:spPr>
        <a:xfrm>
          <a:off x="2808833" y="0"/>
          <a:ext cx="2611933" cy="32702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Pathway 2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Partial qualification elsewhere</a:t>
          </a:r>
        </a:p>
      </dsp:txBody>
      <dsp:txXfrm>
        <a:off x="2808833" y="0"/>
        <a:ext cx="2611933" cy="981075"/>
      </dsp:txXfrm>
    </dsp:sp>
    <dsp:sp modelId="{23F128E1-4184-4216-A947-B836860B8633}">
      <dsp:nvSpPr>
        <dsp:cNvPr id="0" name=""/>
        <dsp:cNvSpPr/>
      </dsp:nvSpPr>
      <dsp:spPr>
        <a:xfrm>
          <a:off x="3070026" y="981234"/>
          <a:ext cx="2089546" cy="313971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800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Other Associate designation</a:t>
          </a:r>
          <a:endParaRPr lang="en-CA" sz="800" kern="1200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3079222" y="990430"/>
        <a:ext cx="2071154" cy="295579"/>
      </dsp:txXfrm>
    </dsp:sp>
    <dsp:sp modelId="{AAC1B783-2F47-4840-87D8-0FABA29049BF}">
      <dsp:nvSpPr>
        <dsp:cNvPr id="0" name=""/>
        <dsp:cNvSpPr/>
      </dsp:nvSpPr>
      <dsp:spPr>
        <a:xfrm>
          <a:off x="3070026" y="1343509"/>
          <a:ext cx="2089546" cy="313971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Individual assessment    </a:t>
          </a:r>
          <a:endParaRPr lang="en-CA" sz="800" kern="1200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3079222" y="1352705"/>
        <a:ext cx="2071154" cy="295579"/>
      </dsp:txXfrm>
    </dsp:sp>
    <dsp:sp modelId="{0424D5E3-ED28-49A3-A991-7760EB9DFD73}">
      <dsp:nvSpPr>
        <dsp:cNvPr id="0" name=""/>
        <dsp:cNvSpPr/>
      </dsp:nvSpPr>
      <dsp:spPr>
        <a:xfrm>
          <a:off x="3070026" y="1705783"/>
          <a:ext cx="2089546" cy="3139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kern="1200" dirty="0">
              <a:latin typeface="Verdana" panose="020B0604030504040204" pitchFamily="34" charset="0"/>
              <a:ea typeface="Verdana" panose="020B0604030504040204" pitchFamily="34" charset="0"/>
            </a:rPr>
            <a:t>ACIA Module</a:t>
          </a:r>
          <a:endParaRPr lang="en-US" sz="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79222" y="1714979"/>
        <a:ext cx="2071154" cy="295579"/>
      </dsp:txXfrm>
    </dsp:sp>
    <dsp:sp modelId="{645D3AEC-602D-4418-907B-0620414FF0C8}">
      <dsp:nvSpPr>
        <dsp:cNvPr id="0" name=""/>
        <dsp:cNvSpPr/>
      </dsp:nvSpPr>
      <dsp:spPr>
        <a:xfrm>
          <a:off x="3070026" y="2068057"/>
          <a:ext cx="2089546" cy="313971"/>
        </a:xfrm>
        <a:prstGeom prst="roundRect">
          <a:avLst>
            <a:gd name="adj" fmla="val 10000"/>
          </a:avLst>
        </a:prstGeom>
        <a:solidFill>
          <a:srgbClr val="F49E37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Verdana" panose="020B0604030504040204" pitchFamily="34" charset="0"/>
              <a:ea typeface="Verdana" panose="020B0604030504040204" pitchFamily="34" charset="0"/>
            </a:rPr>
            <a:t>FCIA modules and exams</a:t>
          </a:r>
          <a:endParaRPr lang="en-CA" sz="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79222" y="2077253"/>
        <a:ext cx="2071154" cy="295579"/>
      </dsp:txXfrm>
    </dsp:sp>
    <dsp:sp modelId="{4542D42C-1E93-445D-B8D0-B3007B3A1E0D}">
      <dsp:nvSpPr>
        <dsp:cNvPr id="0" name=""/>
        <dsp:cNvSpPr/>
      </dsp:nvSpPr>
      <dsp:spPr>
        <a:xfrm>
          <a:off x="3070026" y="2430332"/>
          <a:ext cx="2089546" cy="3139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kern="1200" dirty="0">
              <a:latin typeface="Verdana" panose="020B0604030504040204" pitchFamily="34" charset="0"/>
              <a:ea typeface="Verdana" panose="020B0604030504040204" pitchFamily="34" charset="0"/>
            </a:rPr>
            <a:t>PEC</a:t>
          </a:r>
          <a:endParaRPr lang="en-US" sz="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79222" y="2439528"/>
        <a:ext cx="2071154" cy="295579"/>
      </dsp:txXfrm>
    </dsp:sp>
    <dsp:sp modelId="{03AB5E29-F357-45DB-B70A-7843632F4E61}">
      <dsp:nvSpPr>
        <dsp:cNvPr id="0" name=""/>
        <dsp:cNvSpPr/>
      </dsp:nvSpPr>
      <dsp:spPr>
        <a:xfrm>
          <a:off x="3070026" y="2792606"/>
          <a:ext cx="2089546" cy="3139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kern="1200" dirty="0">
              <a:latin typeface="Verdana" panose="020B0604030504040204" pitchFamily="34" charset="0"/>
              <a:ea typeface="Verdana" panose="020B0604030504040204" pitchFamily="34" charset="0"/>
            </a:rPr>
            <a:t>Experience</a:t>
          </a:r>
          <a:endParaRPr lang="en-US" sz="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79222" y="2801802"/>
        <a:ext cx="2071154" cy="295579"/>
      </dsp:txXfrm>
    </dsp:sp>
    <dsp:sp modelId="{7E757654-9998-4ACD-8182-A6E38FA9E3BC}">
      <dsp:nvSpPr>
        <dsp:cNvPr id="0" name=""/>
        <dsp:cNvSpPr/>
      </dsp:nvSpPr>
      <dsp:spPr>
        <a:xfrm>
          <a:off x="5617666" y="0"/>
          <a:ext cx="2611933" cy="32702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Pathway 3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Experience route</a:t>
          </a:r>
        </a:p>
      </dsp:txBody>
      <dsp:txXfrm>
        <a:off x="5617666" y="0"/>
        <a:ext cx="2611933" cy="981075"/>
      </dsp:txXfrm>
    </dsp:sp>
    <dsp:sp modelId="{03B5D4F2-2052-44DA-B0CD-38BA4F928B1C}">
      <dsp:nvSpPr>
        <dsp:cNvPr id="0" name=""/>
        <dsp:cNvSpPr/>
      </dsp:nvSpPr>
      <dsp:spPr>
        <a:xfrm>
          <a:off x="5877855" y="981154"/>
          <a:ext cx="2089546" cy="4764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Other Fellow designation</a:t>
          </a:r>
          <a:endParaRPr lang="en-CA" sz="800" kern="1200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5891808" y="995107"/>
        <a:ext cx="2061640" cy="448499"/>
      </dsp:txXfrm>
    </dsp:sp>
    <dsp:sp modelId="{825F31D4-4701-48BE-BC35-933A30C6D92D}">
      <dsp:nvSpPr>
        <dsp:cNvPr id="0" name=""/>
        <dsp:cNvSpPr/>
      </dsp:nvSpPr>
      <dsp:spPr>
        <a:xfrm>
          <a:off x="5877855" y="1530853"/>
          <a:ext cx="2089546" cy="476405"/>
        </a:xfrm>
        <a:prstGeom prst="roundRect">
          <a:avLst>
            <a:gd name="adj" fmla="val 10000"/>
          </a:avLst>
        </a:prstGeom>
        <a:solidFill>
          <a:srgbClr val="F49E37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Individual assessment</a:t>
          </a:r>
          <a:endParaRPr lang="en-CA" sz="800" kern="1200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5891808" y="1544806"/>
        <a:ext cx="2061640" cy="448499"/>
      </dsp:txXfrm>
    </dsp:sp>
    <dsp:sp modelId="{E7363FDD-10BA-4227-834C-81F3389AB22C}">
      <dsp:nvSpPr>
        <dsp:cNvPr id="0" name=""/>
        <dsp:cNvSpPr/>
      </dsp:nvSpPr>
      <dsp:spPr>
        <a:xfrm>
          <a:off x="5877855" y="2080552"/>
          <a:ext cx="2089546" cy="4764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kern="1200" dirty="0">
              <a:latin typeface="Verdana" panose="020B0604030504040204" pitchFamily="34" charset="0"/>
              <a:ea typeface="Verdana" panose="020B0604030504040204" pitchFamily="34" charset="0"/>
            </a:rPr>
            <a:t>PEC</a:t>
          </a:r>
          <a:endParaRPr lang="en-US" sz="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891808" y="2094505"/>
        <a:ext cx="2061640" cy="448499"/>
      </dsp:txXfrm>
    </dsp:sp>
    <dsp:sp modelId="{4D751A04-FBED-40C1-B456-EBB58E449FF7}">
      <dsp:nvSpPr>
        <dsp:cNvPr id="0" name=""/>
        <dsp:cNvSpPr/>
      </dsp:nvSpPr>
      <dsp:spPr>
        <a:xfrm>
          <a:off x="5877855" y="2630251"/>
          <a:ext cx="2089546" cy="4764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kern="1200" dirty="0">
              <a:latin typeface="Verdana" panose="020B0604030504040204" pitchFamily="34" charset="0"/>
              <a:ea typeface="Verdana" panose="020B0604030504040204" pitchFamily="34" charset="0"/>
            </a:rPr>
            <a:t>Experience</a:t>
          </a:r>
          <a:endParaRPr lang="en-US" sz="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891808" y="2644204"/>
        <a:ext cx="2061640" cy="448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83F07-BBF0-4740-B156-84D1D2C73F04}">
      <dsp:nvSpPr>
        <dsp:cNvPr id="0" name=""/>
        <dsp:cNvSpPr/>
      </dsp:nvSpPr>
      <dsp:spPr>
        <a:xfrm>
          <a:off x="2016837" y="257409"/>
          <a:ext cx="1663500" cy="1663500"/>
        </a:xfrm>
        <a:prstGeom prst="pieWedge">
          <a:avLst/>
        </a:prstGeom>
        <a:solidFill>
          <a:srgbClr val="0081B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Employers</a:t>
          </a:r>
          <a:endParaRPr lang="en-CA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4065" y="744637"/>
        <a:ext cx="1176272" cy="1176272"/>
      </dsp:txXfrm>
    </dsp:sp>
    <dsp:sp modelId="{597E9A56-DB87-41C3-A3D8-C3CB370359A6}">
      <dsp:nvSpPr>
        <dsp:cNvPr id="0" name=""/>
        <dsp:cNvSpPr/>
      </dsp:nvSpPr>
      <dsp:spPr>
        <a:xfrm rot="5400000">
          <a:off x="3749871" y="257409"/>
          <a:ext cx="1663500" cy="1663500"/>
        </a:xfrm>
        <a:prstGeom prst="pieWedge">
          <a:avLst/>
        </a:prstGeom>
        <a:solidFill>
          <a:srgbClr val="1D335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Regulators</a:t>
          </a:r>
          <a:endParaRPr lang="en-CA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749871" y="744637"/>
        <a:ext cx="1176272" cy="1176272"/>
      </dsp:txXfrm>
    </dsp:sp>
    <dsp:sp modelId="{7EB682AA-FB6F-460D-A588-976ECE52B1E4}">
      <dsp:nvSpPr>
        <dsp:cNvPr id="0" name=""/>
        <dsp:cNvSpPr/>
      </dsp:nvSpPr>
      <dsp:spPr>
        <a:xfrm rot="10800000">
          <a:off x="3757174" y="1959319"/>
          <a:ext cx="1663500" cy="1663500"/>
        </a:xfrm>
        <a:prstGeom prst="pieWedge">
          <a:avLst/>
        </a:prstGeom>
        <a:solidFill>
          <a:srgbClr val="F15A2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Students and Candidates</a:t>
          </a:r>
          <a:endParaRPr lang="en-CA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3757174" y="1959319"/>
        <a:ext cx="1176272" cy="1176272"/>
      </dsp:txXfrm>
    </dsp:sp>
    <dsp:sp modelId="{CFF8844B-C597-4810-BCD1-798FD830303E}">
      <dsp:nvSpPr>
        <dsp:cNvPr id="0" name=""/>
        <dsp:cNvSpPr/>
      </dsp:nvSpPr>
      <dsp:spPr>
        <a:xfrm rot="16200000">
          <a:off x="2016837" y="1958704"/>
          <a:ext cx="1663500" cy="1664731"/>
        </a:xfrm>
        <a:prstGeom prst="pieWedge">
          <a:avLst/>
        </a:prstGeom>
        <a:solidFill>
          <a:srgbClr val="90B63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Universities</a:t>
          </a:r>
          <a:endParaRPr lang="en-CA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503810" y="1959319"/>
        <a:ext cx="1177143" cy="1176272"/>
      </dsp:txXfrm>
    </dsp:sp>
    <dsp:sp modelId="{D6F3E709-5596-4EC5-862B-D4D480225142}">
      <dsp:nvSpPr>
        <dsp:cNvPr id="0" name=""/>
        <dsp:cNvSpPr/>
      </dsp:nvSpPr>
      <dsp:spPr>
        <a:xfrm>
          <a:off x="3431581" y="1575139"/>
          <a:ext cx="574349" cy="49943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BF7B6-BD24-4850-B941-25DD16C65C83}">
      <dsp:nvSpPr>
        <dsp:cNvPr id="0" name=""/>
        <dsp:cNvSpPr/>
      </dsp:nvSpPr>
      <dsp:spPr>
        <a:xfrm rot="10800000">
          <a:off x="3431581" y="1767229"/>
          <a:ext cx="574349" cy="49943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C4C51B3A-713C-4AF3-A150-37A4FDC6D5D4}" type="datetimeFigureOut">
              <a:rPr lang="en-CA" smtClean="0"/>
              <a:t>2021-11-05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FE1BF975-27B5-49A7-AD1B-A39198F5C8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329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Will update title slide for each club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BF975-27B5-49A7-AD1B-A39198F5C8F8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7448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order – CAS, SOA, IAA, UK, Ireland, Australia, South Africa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BF975-27B5-49A7-AD1B-A39198F5C8F8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3357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BF975-27B5-49A7-AD1B-A39198F5C8F8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7243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BF975-27B5-49A7-AD1B-A39198F5C8F8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82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BF975-27B5-49A7-AD1B-A39198F5C8F8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655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BF975-27B5-49A7-AD1B-A39198F5C8F8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491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BF975-27B5-49A7-AD1B-A39198F5C8F8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463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BF975-27B5-49A7-AD1B-A39198F5C8F8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3648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BF975-27B5-49A7-AD1B-A39198F5C8F8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943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Thanks Michel.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BF975-27B5-49A7-AD1B-A39198F5C8F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89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2880" y="4354772"/>
            <a:ext cx="7003112" cy="491032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BF975-27B5-49A7-AD1B-A39198F5C8F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201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BF975-27B5-49A7-AD1B-A39198F5C8F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74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1AEB51-08CE-445F-8743-1DCFB4580180}"/>
              </a:ext>
            </a:extLst>
          </p:cNvPr>
          <p:cNvSpPr/>
          <p:nvPr/>
        </p:nvSpPr>
        <p:spPr>
          <a:xfrm>
            <a:off x="0" y="4217670"/>
            <a:ext cx="2971800" cy="68580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AF51A6-B071-42E4-8A03-855E0B55AE15}"/>
              </a:ext>
            </a:extLst>
          </p:cNvPr>
          <p:cNvSpPr/>
          <p:nvPr/>
        </p:nvSpPr>
        <p:spPr>
          <a:xfrm>
            <a:off x="2971800" y="4217670"/>
            <a:ext cx="32004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C9D146-B54F-4472-AADC-6CEA666D0F3A}"/>
              </a:ext>
            </a:extLst>
          </p:cNvPr>
          <p:cNvSpPr/>
          <p:nvPr/>
        </p:nvSpPr>
        <p:spPr>
          <a:xfrm>
            <a:off x="6172200" y="4217670"/>
            <a:ext cx="29718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E2CAC-0E70-4261-9FE0-A2CF0BAC716C}"/>
              </a:ext>
            </a:extLst>
          </p:cNvPr>
          <p:cNvSpPr/>
          <p:nvPr/>
        </p:nvSpPr>
        <p:spPr>
          <a:xfrm>
            <a:off x="0" y="0"/>
            <a:ext cx="9144000" cy="421767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502529"/>
            <a:ext cx="8216900" cy="446411"/>
          </a:xfrm>
          <a:prstGeom prst="rect">
            <a:avLst/>
          </a:prstGeom>
          <a:noFill/>
          <a:ln w="50800">
            <a:noFill/>
          </a:ln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3600"/>
              </a:lnSpc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3257551"/>
            <a:ext cx="7315200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8B92DD3-CAFF-4049-9EA9-4EB43D887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9873"/>
            <a:ext cx="3772760" cy="13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E333DF-12F6-4DFD-BCCF-FA122A39DA57}"/>
              </a:ext>
            </a:extLst>
          </p:cNvPr>
          <p:cNvSpPr/>
          <p:nvPr userDrawn="1"/>
        </p:nvSpPr>
        <p:spPr>
          <a:xfrm>
            <a:off x="0" y="0"/>
            <a:ext cx="9144000" cy="2569187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3050"/>
            <a:ext cx="7772400" cy="685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CBD8CE-8407-44A6-8693-D69FC782F576}"/>
              </a:ext>
            </a:extLst>
          </p:cNvPr>
          <p:cNvSpPr/>
          <p:nvPr userDrawn="1"/>
        </p:nvSpPr>
        <p:spPr>
          <a:xfrm>
            <a:off x="7772400" y="2569187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47706-5244-4EFA-8093-027610D0B218}"/>
              </a:ext>
            </a:extLst>
          </p:cNvPr>
          <p:cNvSpPr/>
          <p:nvPr userDrawn="1"/>
        </p:nvSpPr>
        <p:spPr>
          <a:xfrm>
            <a:off x="2743200" y="2569187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450D1-6A94-4A3E-A54F-DEEB73CA8970}"/>
              </a:ext>
            </a:extLst>
          </p:cNvPr>
          <p:cNvSpPr/>
          <p:nvPr userDrawn="1"/>
        </p:nvSpPr>
        <p:spPr>
          <a:xfrm>
            <a:off x="0" y="2569187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33315-CB1A-4328-96CA-C715215AAC7B}"/>
              </a:ext>
            </a:extLst>
          </p:cNvPr>
          <p:cNvSpPr/>
          <p:nvPr userDrawn="1"/>
        </p:nvSpPr>
        <p:spPr>
          <a:xfrm>
            <a:off x="0" y="5074920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5BF8C-6171-4A40-9EA8-2A2F5FF0C4F0}"/>
              </a:ext>
            </a:extLst>
          </p:cNvPr>
          <p:cNvSpPr/>
          <p:nvPr userDrawn="1"/>
        </p:nvSpPr>
        <p:spPr>
          <a:xfrm>
            <a:off x="1371600" y="5074920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6D17E4-3EE2-4B56-B9EE-B217F08FB2E9}"/>
              </a:ext>
            </a:extLst>
          </p:cNvPr>
          <p:cNvSpPr/>
          <p:nvPr userDrawn="1"/>
        </p:nvSpPr>
        <p:spPr>
          <a:xfrm>
            <a:off x="6400800" y="5074920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</p:spTree>
    <p:extLst>
      <p:ext uri="{BB962C8B-B14F-4D97-AF65-F5344CB8AC3E}">
        <p14:creationId xmlns:p14="http://schemas.microsoft.com/office/powerpoint/2010/main" val="29663287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E333DF-12F6-4DFD-BCCF-FA122A39DA57}"/>
              </a:ext>
            </a:extLst>
          </p:cNvPr>
          <p:cNvSpPr/>
          <p:nvPr userDrawn="1"/>
        </p:nvSpPr>
        <p:spPr>
          <a:xfrm>
            <a:off x="0" y="0"/>
            <a:ext cx="9144000" cy="2569187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3050"/>
            <a:ext cx="7772400" cy="685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CBD8CE-8407-44A6-8693-D69FC782F576}"/>
              </a:ext>
            </a:extLst>
          </p:cNvPr>
          <p:cNvSpPr/>
          <p:nvPr userDrawn="1"/>
        </p:nvSpPr>
        <p:spPr>
          <a:xfrm>
            <a:off x="7772400" y="2569187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47706-5244-4EFA-8093-027610D0B218}"/>
              </a:ext>
            </a:extLst>
          </p:cNvPr>
          <p:cNvSpPr/>
          <p:nvPr userDrawn="1"/>
        </p:nvSpPr>
        <p:spPr>
          <a:xfrm>
            <a:off x="2743200" y="2569187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450D1-6A94-4A3E-A54F-DEEB73CA8970}"/>
              </a:ext>
            </a:extLst>
          </p:cNvPr>
          <p:cNvSpPr/>
          <p:nvPr userDrawn="1"/>
        </p:nvSpPr>
        <p:spPr>
          <a:xfrm>
            <a:off x="0" y="2569187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33315-CB1A-4328-96CA-C715215AAC7B}"/>
              </a:ext>
            </a:extLst>
          </p:cNvPr>
          <p:cNvSpPr/>
          <p:nvPr userDrawn="1"/>
        </p:nvSpPr>
        <p:spPr>
          <a:xfrm>
            <a:off x="0" y="5074920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5BF8C-6171-4A40-9EA8-2A2F5FF0C4F0}"/>
              </a:ext>
            </a:extLst>
          </p:cNvPr>
          <p:cNvSpPr/>
          <p:nvPr userDrawn="1"/>
        </p:nvSpPr>
        <p:spPr>
          <a:xfrm>
            <a:off x="1371600" y="5074920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6D17E4-3EE2-4B56-B9EE-B217F08FB2E9}"/>
              </a:ext>
            </a:extLst>
          </p:cNvPr>
          <p:cNvSpPr/>
          <p:nvPr userDrawn="1"/>
        </p:nvSpPr>
        <p:spPr>
          <a:xfrm>
            <a:off x="6400800" y="5074920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</p:spTree>
    <p:extLst>
      <p:ext uri="{BB962C8B-B14F-4D97-AF65-F5344CB8AC3E}">
        <p14:creationId xmlns:p14="http://schemas.microsoft.com/office/powerpoint/2010/main" val="111348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9B975FA-8D57-47CF-A68C-3DE66A5DA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9872" y="3291830"/>
            <a:ext cx="5220072" cy="998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C8F7B8-88D2-481C-9677-4907EAB3C0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1" y="0"/>
            <a:ext cx="91270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8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742950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rgbClr val="4E4D4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47614"/>
            <a:ext cx="8229600" cy="327010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A485EA-8F62-447A-A5F3-619B45CDD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632" y="4744354"/>
            <a:ext cx="646984" cy="34767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20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row&#10;&#10;Description automatically generated with medium confidence">
            <a:extLst>
              <a:ext uri="{FF2B5EF4-FFF2-40B4-BE49-F238E27FC236}">
                <a16:creationId xmlns:a16="http://schemas.microsoft.com/office/drawing/2014/main" id="{C70F65BF-CCC0-43E2-AC77-DD2ED24CC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87774"/>
            <a:ext cx="6858000" cy="936966"/>
          </a:xfrm>
          <a:prstGeom prst="rect">
            <a:avLst/>
          </a:prstGeom>
        </p:spPr>
        <p:txBody>
          <a:bodyPr anchor="t" anchorCtr="0"/>
          <a:lstStyle>
            <a:lvl1pPr algn="r">
              <a:buNone/>
              <a:defRPr sz="2600" b="1" cap="none" baseline="0">
                <a:solidFill>
                  <a:srgbClr val="4E4D4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E090128-7017-43D2-BFF4-576E2C25A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632" y="4744354"/>
            <a:ext cx="646984" cy="34767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674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418958"/>
            <a:ext cx="4041648" cy="31987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419622"/>
            <a:ext cx="4041648" cy="319581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990A1F-2C1F-4EBB-AE7B-40F1185BF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632" y="4744354"/>
            <a:ext cx="646984" cy="34767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9270DB8-4A91-47C7-A808-F435E7AE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742950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rgbClr val="4E4D4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87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3367"/>
            <a:ext cx="4040188" cy="51435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80511"/>
            <a:ext cx="4041775" cy="51435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57370"/>
            <a:ext cx="4038600" cy="264257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57370"/>
            <a:ext cx="4038600" cy="264257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32187C-C498-401A-A67C-F5009654C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8632" y="4744354"/>
            <a:ext cx="646984" cy="34767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22D31D-D78B-4D6F-B253-E09CDA9F6C12}"/>
              </a:ext>
            </a:extLst>
          </p:cNvPr>
          <p:cNvSpPr txBox="1">
            <a:spLocks/>
          </p:cNvSpPr>
          <p:nvPr userDrawn="1"/>
        </p:nvSpPr>
        <p:spPr>
          <a:xfrm>
            <a:off x="457200" y="411510"/>
            <a:ext cx="8229600" cy="52578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2600" b="1" kern="1200">
                <a:solidFill>
                  <a:srgbClr val="4E4D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348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6BC25-7793-4710-8F5A-23C9B8A5F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632" y="4744354"/>
            <a:ext cx="646984" cy="34767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7AB232-7C6D-417F-8892-78CCAA25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742950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rgbClr val="4E4D4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8467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row&#10;&#10;Description automatically generated with medium confidence">
            <a:extLst>
              <a:ext uri="{FF2B5EF4-FFF2-40B4-BE49-F238E27FC236}">
                <a16:creationId xmlns:a16="http://schemas.microsoft.com/office/drawing/2014/main" id="{353E17E0-6D5F-44CA-9621-C5CBCDDDE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3C8EC5-2191-44D0-95D8-2A3CC1D0F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632" y="4744354"/>
            <a:ext cx="646984" cy="34767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7672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medium confidence">
            <a:extLst>
              <a:ext uri="{FF2B5EF4-FFF2-40B4-BE49-F238E27FC236}">
                <a16:creationId xmlns:a16="http://schemas.microsoft.com/office/drawing/2014/main" id="{D1B2E78F-D5CB-42C5-90D0-1C96BB28E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176" y="411510"/>
            <a:ext cx="2683024" cy="6286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buNone/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56176" y="1131590"/>
            <a:ext cx="2683024" cy="30963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411510"/>
            <a:ext cx="5715000" cy="3816424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E40EFD-36F9-4EBA-86D9-278C98D69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632" y="4744354"/>
            <a:ext cx="646984" cy="34767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974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E333DF-12F6-4DFD-BCCF-FA122A39DA57}"/>
              </a:ext>
            </a:extLst>
          </p:cNvPr>
          <p:cNvSpPr/>
          <p:nvPr/>
        </p:nvSpPr>
        <p:spPr>
          <a:xfrm>
            <a:off x="0" y="0"/>
            <a:ext cx="9144000" cy="1202714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78472"/>
            <a:ext cx="7772400" cy="68836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33315-CB1A-4328-96CA-C715215AAC7B}"/>
              </a:ext>
            </a:extLst>
          </p:cNvPr>
          <p:cNvSpPr/>
          <p:nvPr/>
        </p:nvSpPr>
        <p:spPr>
          <a:xfrm>
            <a:off x="0" y="5074920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5BF8C-6171-4A40-9EA8-2A2F5FF0C4F0}"/>
              </a:ext>
            </a:extLst>
          </p:cNvPr>
          <p:cNvSpPr/>
          <p:nvPr/>
        </p:nvSpPr>
        <p:spPr>
          <a:xfrm>
            <a:off x="1371600" y="5074920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CBD8CE-8407-44A6-8693-D69FC782F576}"/>
              </a:ext>
            </a:extLst>
          </p:cNvPr>
          <p:cNvSpPr/>
          <p:nvPr/>
        </p:nvSpPr>
        <p:spPr>
          <a:xfrm>
            <a:off x="7772400" y="1202714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47706-5244-4EFA-8093-027610D0B218}"/>
              </a:ext>
            </a:extLst>
          </p:cNvPr>
          <p:cNvSpPr/>
          <p:nvPr/>
        </p:nvSpPr>
        <p:spPr>
          <a:xfrm>
            <a:off x="2743200" y="1202714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450D1-6A94-4A3E-A54F-DEEB73CA8970}"/>
              </a:ext>
            </a:extLst>
          </p:cNvPr>
          <p:cNvSpPr/>
          <p:nvPr/>
        </p:nvSpPr>
        <p:spPr>
          <a:xfrm>
            <a:off x="0" y="1202714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6D17E4-3EE2-4B56-B9EE-B217F08FB2E9}"/>
              </a:ext>
            </a:extLst>
          </p:cNvPr>
          <p:cNvSpPr/>
          <p:nvPr/>
        </p:nvSpPr>
        <p:spPr>
          <a:xfrm>
            <a:off x="6400800" y="5074920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0D89F-00E1-4FF3-B1ED-7C6CC2B4E48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55576" y="1491630"/>
            <a:ext cx="7772400" cy="3429000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rgbClr val="002060"/>
                </a:solidFill>
              </a:defRPr>
            </a:lvl1pPr>
            <a:lvl2pPr marL="450850" indent="-271463">
              <a:defRPr sz="2000">
                <a:solidFill>
                  <a:srgbClr val="002060"/>
                </a:solidFill>
              </a:defRPr>
            </a:lvl2pPr>
            <a:lvl3pPr marL="630238" indent="-269875">
              <a:defRPr sz="1800">
                <a:solidFill>
                  <a:srgbClr val="002060"/>
                </a:solidFill>
              </a:defRPr>
            </a:lvl3pPr>
            <a:lvl4pPr marL="803275" indent="-263525">
              <a:defRPr sz="1600">
                <a:solidFill>
                  <a:srgbClr val="002060"/>
                </a:solidFill>
              </a:defRPr>
            </a:lvl4pPr>
            <a:lvl5pPr marL="984250" indent="-263525"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 Fifth level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CF454-0A06-43BF-AFDF-A8DE82CC90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5913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1AEB51-08CE-445F-8743-1DCFB4580180}"/>
              </a:ext>
            </a:extLst>
          </p:cNvPr>
          <p:cNvSpPr/>
          <p:nvPr/>
        </p:nvSpPr>
        <p:spPr>
          <a:xfrm>
            <a:off x="0" y="4217670"/>
            <a:ext cx="2971800" cy="68580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AF51A6-B071-42E4-8A03-855E0B55AE15}"/>
              </a:ext>
            </a:extLst>
          </p:cNvPr>
          <p:cNvSpPr/>
          <p:nvPr/>
        </p:nvSpPr>
        <p:spPr>
          <a:xfrm>
            <a:off x="2971800" y="4217670"/>
            <a:ext cx="32004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C9D146-B54F-4472-AADC-6CEA666D0F3A}"/>
              </a:ext>
            </a:extLst>
          </p:cNvPr>
          <p:cNvSpPr/>
          <p:nvPr/>
        </p:nvSpPr>
        <p:spPr>
          <a:xfrm>
            <a:off x="6172200" y="4217670"/>
            <a:ext cx="29718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E2CAC-0E70-4261-9FE0-A2CF0BAC716C}"/>
              </a:ext>
            </a:extLst>
          </p:cNvPr>
          <p:cNvSpPr/>
          <p:nvPr/>
        </p:nvSpPr>
        <p:spPr>
          <a:xfrm>
            <a:off x="0" y="0"/>
            <a:ext cx="9144000" cy="421767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1" y="2502530"/>
            <a:ext cx="8216900" cy="446411"/>
          </a:xfrm>
          <a:prstGeom prst="rect">
            <a:avLst/>
          </a:prstGeom>
          <a:noFill/>
          <a:ln w="50800">
            <a:noFill/>
          </a:ln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3600"/>
              </a:lnSpc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3257552"/>
            <a:ext cx="7315200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8B92DD3-CAFF-4049-9EA9-4EB43D887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239874"/>
            <a:ext cx="3772760" cy="13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22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E333DF-12F6-4DFD-BCCF-FA122A39DA57}"/>
              </a:ext>
            </a:extLst>
          </p:cNvPr>
          <p:cNvSpPr/>
          <p:nvPr/>
        </p:nvSpPr>
        <p:spPr>
          <a:xfrm>
            <a:off x="0" y="1"/>
            <a:ext cx="9144000" cy="1202714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78472"/>
            <a:ext cx="7772400" cy="68836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33315-CB1A-4328-96CA-C715215AAC7B}"/>
              </a:ext>
            </a:extLst>
          </p:cNvPr>
          <p:cNvSpPr/>
          <p:nvPr/>
        </p:nvSpPr>
        <p:spPr>
          <a:xfrm>
            <a:off x="0" y="5074920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5BF8C-6171-4A40-9EA8-2A2F5FF0C4F0}"/>
              </a:ext>
            </a:extLst>
          </p:cNvPr>
          <p:cNvSpPr/>
          <p:nvPr/>
        </p:nvSpPr>
        <p:spPr>
          <a:xfrm>
            <a:off x="1371600" y="5074920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CBD8CE-8407-44A6-8693-D69FC782F576}"/>
              </a:ext>
            </a:extLst>
          </p:cNvPr>
          <p:cNvSpPr/>
          <p:nvPr/>
        </p:nvSpPr>
        <p:spPr>
          <a:xfrm>
            <a:off x="7772400" y="1202714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47706-5244-4EFA-8093-027610D0B218}"/>
              </a:ext>
            </a:extLst>
          </p:cNvPr>
          <p:cNvSpPr/>
          <p:nvPr/>
        </p:nvSpPr>
        <p:spPr>
          <a:xfrm>
            <a:off x="2743200" y="1202714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450D1-6A94-4A3E-A54F-DEEB73CA8970}"/>
              </a:ext>
            </a:extLst>
          </p:cNvPr>
          <p:cNvSpPr/>
          <p:nvPr/>
        </p:nvSpPr>
        <p:spPr>
          <a:xfrm>
            <a:off x="0" y="1202714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6D17E4-3EE2-4B56-B9EE-B217F08FB2E9}"/>
              </a:ext>
            </a:extLst>
          </p:cNvPr>
          <p:cNvSpPr/>
          <p:nvPr/>
        </p:nvSpPr>
        <p:spPr>
          <a:xfrm>
            <a:off x="6400800" y="5074920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0D89F-00E1-4FF3-B1ED-7C6CC2B4E48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55576" y="1491630"/>
            <a:ext cx="7772400" cy="3429000"/>
          </a:xfrm>
          <a:prstGeom prst="rect">
            <a:avLst/>
          </a:prstGeom>
        </p:spPr>
        <p:txBody>
          <a:bodyPr/>
          <a:lstStyle>
            <a:lvl1pPr marL="269868" indent="-269868">
              <a:defRPr sz="2400">
                <a:solidFill>
                  <a:srgbClr val="002060"/>
                </a:solidFill>
              </a:defRPr>
            </a:lvl1pPr>
            <a:lvl2pPr marL="450839" indent="-271457">
              <a:defRPr sz="2000">
                <a:solidFill>
                  <a:srgbClr val="002060"/>
                </a:solidFill>
              </a:defRPr>
            </a:lvl2pPr>
            <a:lvl3pPr marL="630222" indent="-269868">
              <a:defRPr sz="1800">
                <a:solidFill>
                  <a:srgbClr val="002060"/>
                </a:solidFill>
              </a:defRPr>
            </a:lvl3pPr>
            <a:lvl4pPr marL="803255" indent="-263519">
              <a:defRPr sz="1600">
                <a:solidFill>
                  <a:srgbClr val="002060"/>
                </a:solidFill>
              </a:defRPr>
            </a:lvl4pPr>
            <a:lvl5pPr marL="984226" indent="-263519"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 Fifth level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CF454-0A06-43BF-AFDF-A8DE82CC90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2435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1AEB51-08CE-445F-8743-1DCFB4580180}"/>
              </a:ext>
            </a:extLst>
          </p:cNvPr>
          <p:cNvSpPr/>
          <p:nvPr/>
        </p:nvSpPr>
        <p:spPr>
          <a:xfrm>
            <a:off x="0" y="4217670"/>
            <a:ext cx="2971800" cy="68580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AF51A6-B071-42E4-8A03-855E0B55AE15}"/>
              </a:ext>
            </a:extLst>
          </p:cNvPr>
          <p:cNvSpPr/>
          <p:nvPr/>
        </p:nvSpPr>
        <p:spPr>
          <a:xfrm>
            <a:off x="2971800" y="4217670"/>
            <a:ext cx="32004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C9D146-B54F-4472-AADC-6CEA666D0F3A}"/>
              </a:ext>
            </a:extLst>
          </p:cNvPr>
          <p:cNvSpPr/>
          <p:nvPr/>
        </p:nvSpPr>
        <p:spPr>
          <a:xfrm>
            <a:off x="6172200" y="4217670"/>
            <a:ext cx="29718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E2CAC-0E70-4261-9FE0-A2CF0BAC716C}"/>
              </a:ext>
            </a:extLst>
          </p:cNvPr>
          <p:cNvSpPr/>
          <p:nvPr/>
        </p:nvSpPr>
        <p:spPr>
          <a:xfrm>
            <a:off x="0" y="0"/>
            <a:ext cx="9144000" cy="421767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1" y="3257551"/>
            <a:ext cx="8216900" cy="446411"/>
          </a:xfrm>
          <a:prstGeom prst="rect">
            <a:avLst/>
          </a:prstGeom>
          <a:noFill/>
          <a:ln w="50800">
            <a:noFill/>
          </a:ln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3600"/>
              </a:lnSpc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5A0E3-8182-4D8D-98AB-E052FA2B7E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0818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E333DF-12F6-4DFD-BCCF-FA122A39DA57}"/>
              </a:ext>
            </a:extLst>
          </p:cNvPr>
          <p:cNvSpPr/>
          <p:nvPr/>
        </p:nvSpPr>
        <p:spPr>
          <a:xfrm>
            <a:off x="0" y="1"/>
            <a:ext cx="9144000" cy="2569187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3050"/>
            <a:ext cx="7772400" cy="685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CBD8CE-8407-44A6-8693-D69FC782F576}"/>
              </a:ext>
            </a:extLst>
          </p:cNvPr>
          <p:cNvSpPr/>
          <p:nvPr/>
        </p:nvSpPr>
        <p:spPr>
          <a:xfrm>
            <a:off x="7772400" y="2569187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47706-5244-4EFA-8093-027610D0B218}"/>
              </a:ext>
            </a:extLst>
          </p:cNvPr>
          <p:cNvSpPr/>
          <p:nvPr/>
        </p:nvSpPr>
        <p:spPr>
          <a:xfrm>
            <a:off x="2743200" y="2569187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450D1-6A94-4A3E-A54F-DEEB73CA8970}"/>
              </a:ext>
            </a:extLst>
          </p:cNvPr>
          <p:cNvSpPr/>
          <p:nvPr/>
        </p:nvSpPr>
        <p:spPr>
          <a:xfrm>
            <a:off x="0" y="2569187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33315-CB1A-4328-96CA-C715215AAC7B}"/>
              </a:ext>
            </a:extLst>
          </p:cNvPr>
          <p:cNvSpPr/>
          <p:nvPr/>
        </p:nvSpPr>
        <p:spPr>
          <a:xfrm>
            <a:off x="0" y="5074920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5BF8C-6171-4A40-9EA8-2A2F5FF0C4F0}"/>
              </a:ext>
            </a:extLst>
          </p:cNvPr>
          <p:cNvSpPr/>
          <p:nvPr/>
        </p:nvSpPr>
        <p:spPr>
          <a:xfrm>
            <a:off x="1371600" y="5074920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6D17E4-3EE2-4B56-B9EE-B217F08FB2E9}"/>
              </a:ext>
            </a:extLst>
          </p:cNvPr>
          <p:cNvSpPr/>
          <p:nvPr/>
        </p:nvSpPr>
        <p:spPr>
          <a:xfrm>
            <a:off x="6400800" y="5074920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71F7B3-BE30-46DE-9CE2-3622273C2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914651"/>
            <a:ext cx="7772400" cy="1883569"/>
          </a:xfrm>
          <a:prstGeom prst="rect">
            <a:avLst/>
          </a:prstGeom>
        </p:spPr>
        <p:txBody>
          <a:bodyPr/>
          <a:lstStyle>
            <a:lvl1pPr marL="269868" indent="-269868">
              <a:defRPr sz="2400">
                <a:solidFill>
                  <a:srgbClr val="002060"/>
                </a:solidFill>
              </a:defRPr>
            </a:lvl1pPr>
            <a:lvl2pPr marL="450839" indent="-296855">
              <a:defRPr sz="2000">
                <a:solidFill>
                  <a:srgbClr val="002060"/>
                </a:solidFill>
              </a:defRPr>
            </a:lvl2pPr>
            <a:lvl3pPr marL="630222" indent="-269868">
              <a:defRPr sz="1800">
                <a:solidFill>
                  <a:srgbClr val="002060"/>
                </a:solidFill>
              </a:defRPr>
            </a:lvl3pPr>
            <a:lvl4pPr marL="803255" indent="-263519">
              <a:defRPr sz="1600">
                <a:solidFill>
                  <a:srgbClr val="002060"/>
                </a:solidFill>
              </a:defRPr>
            </a:lvl4pPr>
            <a:lvl5pPr marL="984226" indent="-263519"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EAA2C-10C1-4D34-9DD4-748FA3E4F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8746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933315-CB1A-4328-96CA-C715215AAC7B}"/>
              </a:ext>
            </a:extLst>
          </p:cNvPr>
          <p:cNvSpPr/>
          <p:nvPr/>
        </p:nvSpPr>
        <p:spPr>
          <a:xfrm>
            <a:off x="0" y="5074920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5BF8C-6171-4A40-9EA8-2A2F5FF0C4F0}"/>
              </a:ext>
            </a:extLst>
          </p:cNvPr>
          <p:cNvSpPr/>
          <p:nvPr/>
        </p:nvSpPr>
        <p:spPr>
          <a:xfrm>
            <a:off x="1371600" y="5074920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0911C7-0595-45A9-9AE0-07527C99A75C}"/>
              </a:ext>
            </a:extLst>
          </p:cNvPr>
          <p:cNvSpPr/>
          <p:nvPr/>
        </p:nvSpPr>
        <p:spPr>
          <a:xfrm>
            <a:off x="6400800" y="5074920"/>
            <a:ext cx="13716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B232D-1DBF-4904-9A39-CA19F5EB2340}"/>
              </a:ext>
            </a:extLst>
          </p:cNvPr>
          <p:cNvSpPr/>
          <p:nvPr/>
        </p:nvSpPr>
        <p:spPr>
          <a:xfrm>
            <a:off x="7772400" y="5074920"/>
            <a:ext cx="1371600" cy="68580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3DE78E-89A2-4648-AD9C-672BCB46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81940"/>
            <a:ext cx="7772400" cy="68836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CA180-34CA-48BF-AF4E-B4C472C1B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394A096-4002-4521-BDB8-50F45604A5B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5576" y="1491630"/>
            <a:ext cx="7772400" cy="3429000"/>
          </a:xfrm>
          <a:prstGeom prst="rect">
            <a:avLst/>
          </a:prstGeom>
        </p:spPr>
        <p:txBody>
          <a:bodyPr/>
          <a:lstStyle>
            <a:lvl1pPr marL="269868" indent="-269868">
              <a:defRPr sz="2400">
                <a:solidFill>
                  <a:srgbClr val="002060"/>
                </a:solidFill>
              </a:defRPr>
            </a:lvl1pPr>
            <a:lvl2pPr marL="450839" indent="-271457">
              <a:defRPr sz="2000">
                <a:solidFill>
                  <a:srgbClr val="002060"/>
                </a:solidFill>
              </a:defRPr>
            </a:lvl2pPr>
            <a:lvl3pPr marL="630222" indent="-269868">
              <a:defRPr sz="1800">
                <a:solidFill>
                  <a:srgbClr val="002060"/>
                </a:solidFill>
              </a:defRPr>
            </a:lvl3pPr>
            <a:lvl4pPr marL="803255" indent="-263519">
              <a:defRPr sz="1600">
                <a:solidFill>
                  <a:srgbClr val="002060"/>
                </a:solidFill>
              </a:defRPr>
            </a:lvl4pPr>
            <a:lvl5pPr marL="984226" indent="-263519"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 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9857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933315-CB1A-4328-96CA-C715215AAC7B}"/>
              </a:ext>
            </a:extLst>
          </p:cNvPr>
          <p:cNvSpPr/>
          <p:nvPr/>
        </p:nvSpPr>
        <p:spPr>
          <a:xfrm>
            <a:off x="0" y="5074920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5BF8C-6171-4A40-9EA8-2A2F5FF0C4F0}"/>
              </a:ext>
            </a:extLst>
          </p:cNvPr>
          <p:cNvSpPr/>
          <p:nvPr/>
        </p:nvSpPr>
        <p:spPr>
          <a:xfrm>
            <a:off x="1371600" y="5074920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0911C7-0595-45A9-9AE0-07527C99A75C}"/>
              </a:ext>
            </a:extLst>
          </p:cNvPr>
          <p:cNvSpPr/>
          <p:nvPr/>
        </p:nvSpPr>
        <p:spPr>
          <a:xfrm>
            <a:off x="6400800" y="5074920"/>
            <a:ext cx="13716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B232D-1DBF-4904-9A39-CA19F5EB2340}"/>
              </a:ext>
            </a:extLst>
          </p:cNvPr>
          <p:cNvSpPr/>
          <p:nvPr/>
        </p:nvSpPr>
        <p:spPr>
          <a:xfrm>
            <a:off x="7772400" y="5074920"/>
            <a:ext cx="1371600" cy="68580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3DE78E-89A2-4648-AD9C-672BCB46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04" y="381940"/>
            <a:ext cx="7772400" cy="68836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54552832-7736-4A71-8387-CD669181D7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0104" y="1491630"/>
            <a:ext cx="3960440" cy="3429000"/>
          </a:xfrm>
          <a:prstGeom prst="rect">
            <a:avLst/>
          </a:prstGeom>
        </p:spPr>
        <p:txBody>
          <a:bodyPr/>
          <a:lstStyle>
            <a:lvl1pPr marL="269868" indent="-269868">
              <a:defRPr sz="2400">
                <a:solidFill>
                  <a:srgbClr val="002060"/>
                </a:solidFill>
              </a:defRPr>
            </a:lvl1pPr>
            <a:lvl2pPr marL="450839" indent="-271457">
              <a:defRPr sz="2000">
                <a:solidFill>
                  <a:srgbClr val="002060"/>
                </a:solidFill>
              </a:defRPr>
            </a:lvl2pPr>
            <a:lvl3pPr marL="539737" indent="-179384">
              <a:defRPr sz="1800">
                <a:solidFill>
                  <a:srgbClr val="002060"/>
                </a:solidFill>
              </a:defRPr>
            </a:lvl3pPr>
            <a:lvl4pPr marL="720707" indent="-180971">
              <a:defRPr sz="1600">
                <a:solidFill>
                  <a:srgbClr val="002060"/>
                </a:solidFill>
              </a:defRPr>
            </a:lvl4pPr>
            <a:lvl5pPr marL="893741" indent="-173034"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 Fifth level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CA180-34CA-48BF-AF4E-B4C472C1B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494E585-9C7E-4C73-A9CF-5D047BBBA8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73457" y="1491630"/>
            <a:ext cx="3960440" cy="3429000"/>
          </a:xfrm>
          <a:prstGeom prst="rect">
            <a:avLst/>
          </a:prstGeom>
        </p:spPr>
        <p:txBody>
          <a:bodyPr/>
          <a:lstStyle>
            <a:lvl1pPr marL="269868" indent="-269868">
              <a:defRPr sz="2400">
                <a:solidFill>
                  <a:srgbClr val="002060"/>
                </a:solidFill>
              </a:defRPr>
            </a:lvl1pPr>
            <a:lvl2pPr marL="450839" indent="-271457">
              <a:defRPr sz="2000">
                <a:solidFill>
                  <a:srgbClr val="002060"/>
                </a:solidFill>
              </a:defRPr>
            </a:lvl2pPr>
            <a:lvl3pPr marL="539737" indent="-179384">
              <a:defRPr sz="1800">
                <a:solidFill>
                  <a:srgbClr val="002060"/>
                </a:solidFill>
              </a:defRPr>
            </a:lvl3pPr>
            <a:lvl4pPr marL="720707" indent="-180971">
              <a:defRPr sz="1600">
                <a:solidFill>
                  <a:srgbClr val="002060"/>
                </a:solidFill>
              </a:defRPr>
            </a:lvl4pPr>
            <a:lvl5pPr marL="893741" indent="-173034"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 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008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A1B94-1946-42D5-9918-402C431120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4104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36A71B6-C025-412A-9565-2A81FE5A8E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3106" y="1635646"/>
            <a:ext cx="3726848" cy="2952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263DBABD-2981-40BD-A210-FE55C2E121E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16016" y="1635646"/>
            <a:ext cx="3726848" cy="2952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E5B4F0-4537-4033-B545-8522BBD1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3083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233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063" y="1719256"/>
            <a:ext cx="7133873" cy="200055"/>
          </a:xfrm>
        </p:spPr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09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1AEB51-08CE-445F-8743-1DCFB4580180}"/>
              </a:ext>
            </a:extLst>
          </p:cNvPr>
          <p:cNvSpPr/>
          <p:nvPr/>
        </p:nvSpPr>
        <p:spPr>
          <a:xfrm>
            <a:off x="0" y="4217670"/>
            <a:ext cx="2971800" cy="68580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AF51A6-B071-42E4-8A03-855E0B55AE15}"/>
              </a:ext>
            </a:extLst>
          </p:cNvPr>
          <p:cNvSpPr/>
          <p:nvPr/>
        </p:nvSpPr>
        <p:spPr>
          <a:xfrm>
            <a:off x="2971800" y="4217670"/>
            <a:ext cx="32004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C9D146-B54F-4472-AADC-6CEA666D0F3A}"/>
              </a:ext>
            </a:extLst>
          </p:cNvPr>
          <p:cNvSpPr/>
          <p:nvPr/>
        </p:nvSpPr>
        <p:spPr>
          <a:xfrm>
            <a:off x="6172200" y="4217670"/>
            <a:ext cx="29718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E2CAC-0E70-4261-9FE0-A2CF0BAC716C}"/>
              </a:ext>
            </a:extLst>
          </p:cNvPr>
          <p:cNvSpPr/>
          <p:nvPr/>
        </p:nvSpPr>
        <p:spPr>
          <a:xfrm>
            <a:off x="0" y="0"/>
            <a:ext cx="9144000" cy="421767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3257550"/>
            <a:ext cx="8216900" cy="446411"/>
          </a:xfrm>
          <a:prstGeom prst="rect">
            <a:avLst/>
          </a:prstGeom>
          <a:noFill/>
          <a:ln w="50800">
            <a:noFill/>
          </a:ln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3600"/>
              </a:lnSpc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5A0E3-8182-4D8D-98AB-E052FA2B7E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7721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063" y="1719256"/>
            <a:ext cx="7133873" cy="200055"/>
          </a:xfrm>
        </p:spPr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701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063" y="1719256"/>
            <a:ext cx="7133873" cy="200055"/>
          </a:xfrm>
        </p:spPr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04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505385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7" name="bg object 17"/>
          <p:cNvSpPr/>
          <p:nvPr/>
        </p:nvSpPr>
        <p:spPr>
          <a:xfrm>
            <a:off x="514291" y="517172"/>
            <a:ext cx="206375" cy="206375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199576" y="0"/>
                </a:moveTo>
                <a:lnTo>
                  <a:pt x="213092" y="0"/>
                </a:lnTo>
                <a:lnTo>
                  <a:pt x="219834" y="330"/>
                </a:lnTo>
                <a:lnTo>
                  <a:pt x="259763" y="6922"/>
                </a:lnTo>
                <a:lnTo>
                  <a:pt x="297640" y="21178"/>
                </a:lnTo>
                <a:lnTo>
                  <a:pt x="332008" y="42548"/>
                </a:lnTo>
                <a:lnTo>
                  <a:pt x="361546" y="70213"/>
                </a:lnTo>
                <a:lnTo>
                  <a:pt x="385120" y="103109"/>
                </a:lnTo>
                <a:lnTo>
                  <a:pt x="401823" y="139972"/>
                </a:lnTo>
                <a:lnTo>
                  <a:pt x="411014" y="179385"/>
                </a:lnTo>
                <a:lnTo>
                  <a:pt x="412669" y="199576"/>
                </a:lnTo>
                <a:lnTo>
                  <a:pt x="412669" y="213092"/>
                </a:lnTo>
                <a:lnTo>
                  <a:pt x="407386" y="253216"/>
                </a:lnTo>
                <a:lnTo>
                  <a:pt x="394377" y="291538"/>
                </a:lnTo>
                <a:lnTo>
                  <a:pt x="374141" y="326586"/>
                </a:lnTo>
                <a:lnTo>
                  <a:pt x="347457" y="357013"/>
                </a:lnTo>
                <a:lnTo>
                  <a:pt x="315349" y="381650"/>
                </a:lnTo>
                <a:lnTo>
                  <a:pt x="279052" y="399549"/>
                </a:lnTo>
                <a:lnTo>
                  <a:pt x="239960" y="410023"/>
                </a:lnTo>
                <a:lnTo>
                  <a:pt x="213092" y="412669"/>
                </a:lnTo>
                <a:lnTo>
                  <a:pt x="206334" y="412669"/>
                </a:lnTo>
                <a:lnTo>
                  <a:pt x="199576" y="412669"/>
                </a:lnTo>
                <a:lnTo>
                  <a:pt x="159453" y="407386"/>
                </a:lnTo>
                <a:lnTo>
                  <a:pt x="121130" y="394377"/>
                </a:lnTo>
                <a:lnTo>
                  <a:pt x="86082" y="374141"/>
                </a:lnTo>
                <a:lnTo>
                  <a:pt x="55655" y="347457"/>
                </a:lnTo>
                <a:lnTo>
                  <a:pt x="31019" y="315349"/>
                </a:lnTo>
                <a:lnTo>
                  <a:pt x="13120" y="279052"/>
                </a:lnTo>
                <a:lnTo>
                  <a:pt x="2646" y="239960"/>
                </a:lnTo>
                <a:lnTo>
                  <a:pt x="0" y="213092"/>
                </a:lnTo>
                <a:lnTo>
                  <a:pt x="0" y="199576"/>
                </a:lnTo>
                <a:lnTo>
                  <a:pt x="5282" y="159453"/>
                </a:lnTo>
                <a:lnTo>
                  <a:pt x="18292" y="121130"/>
                </a:lnTo>
                <a:lnTo>
                  <a:pt x="38528" y="86082"/>
                </a:lnTo>
                <a:lnTo>
                  <a:pt x="65212" y="55655"/>
                </a:lnTo>
                <a:lnTo>
                  <a:pt x="97319" y="31019"/>
                </a:lnTo>
                <a:lnTo>
                  <a:pt x="133617" y="13120"/>
                </a:lnTo>
                <a:lnTo>
                  <a:pt x="172708" y="2646"/>
                </a:lnTo>
                <a:lnTo>
                  <a:pt x="192835" y="330"/>
                </a:lnTo>
                <a:lnTo>
                  <a:pt x="199576" y="0"/>
                </a:lnTo>
                <a:close/>
              </a:path>
            </a:pathLst>
          </a:custGeom>
          <a:solidFill>
            <a:srgbClr val="FF565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065" y="592943"/>
            <a:ext cx="54864" cy="5486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19102" y="2986160"/>
            <a:ext cx="548005" cy="0"/>
          </a:xfrm>
          <a:custGeom>
            <a:avLst/>
            <a:gdLst/>
            <a:ahLst/>
            <a:cxnLst/>
            <a:rect l="l" t="t" r="r" b="b"/>
            <a:pathLst>
              <a:path w="1096010">
                <a:moveTo>
                  <a:pt x="0" y="0"/>
                </a:moveTo>
                <a:lnTo>
                  <a:pt x="1095440" y="0"/>
                </a:lnTo>
              </a:path>
            </a:pathLst>
          </a:custGeom>
          <a:ln w="19050">
            <a:solidFill>
              <a:srgbClr val="FF5656"/>
            </a:solidFill>
          </a:ln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20" name="bg object 20"/>
          <p:cNvSpPr/>
          <p:nvPr/>
        </p:nvSpPr>
        <p:spPr>
          <a:xfrm>
            <a:off x="519102" y="3746933"/>
            <a:ext cx="548005" cy="0"/>
          </a:xfrm>
          <a:custGeom>
            <a:avLst/>
            <a:gdLst/>
            <a:ahLst/>
            <a:cxnLst/>
            <a:rect l="l" t="t" r="r" b="b"/>
            <a:pathLst>
              <a:path w="1096010">
                <a:moveTo>
                  <a:pt x="0" y="0"/>
                </a:moveTo>
                <a:lnTo>
                  <a:pt x="1095440" y="0"/>
                </a:lnTo>
              </a:path>
            </a:pathLst>
          </a:custGeom>
          <a:ln w="19050">
            <a:solidFill>
              <a:srgbClr val="FF5656"/>
            </a:solidFill>
          </a:ln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21" name="bg object 21"/>
          <p:cNvSpPr/>
          <p:nvPr/>
        </p:nvSpPr>
        <p:spPr>
          <a:xfrm>
            <a:off x="519102" y="4500563"/>
            <a:ext cx="548005" cy="0"/>
          </a:xfrm>
          <a:custGeom>
            <a:avLst/>
            <a:gdLst/>
            <a:ahLst/>
            <a:cxnLst/>
            <a:rect l="l" t="t" r="r" b="b"/>
            <a:pathLst>
              <a:path w="1096010">
                <a:moveTo>
                  <a:pt x="0" y="0"/>
                </a:moveTo>
                <a:lnTo>
                  <a:pt x="1095440" y="0"/>
                </a:lnTo>
              </a:path>
            </a:pathLst>
          </a:custGeom>
          <a:ln w="19050">
            <a:solidFill>
              <a:srgbClr val="FF5656"/>
            </a:solidFill>
          </a:ln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91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E333DF-12F6-4DFD-BCCF-FA122A39DA57}"/>
              </a:ext>
            </a:extLst>
          </p:cNvPr>
          <p:cNvSpPr/>
          <p:nvPr/>
        </p:nvSpPr>
        <p:spPr>
          <a:xfrm>
            <a:off x="0" y="0"/>
            <a:ext cx="9144000" cy="2569187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3050"/>
            <a:ext cx="7772400" cy="685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CBD8CE-8407-44A6-8693-D69FC782F576}"/>
              </a:ext>
            </a:extLst>
          </p:cNvPr>
          <p:cNvSpPr/>
          <p:nvPr/>
        </p:nvSpPr>
        <p:spPr>
          <a:xfrm>
            <a:off x="7772400" y="2569187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47706-5244-4EFA-8093-027610D0B218}"/>
              </a:ext>
            </a:extLst>
          </p:cNvPr>
          <p:cNvSpPr/>
          <p:nvPr/>
        </p:nvSpPr>
        <p:spPr>
          <a:xfrm>
            <a:off x="2743200" y="2569187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450D1-6A94-4A3E-A54F-DEEB73CA8970}"/>
              </a:ext>
            </a:extLst>
          </p:cNvPr>
          <p:cNvSpPr/>
          <p:nvPr/>
        </p:nvSpPr>
        <p:spPr>
          <a:xfrm>
            <a:off x="0" y="2569187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33315-CB1A-4328-96CA-C715215AAC7B}"/>
              </a:ext>
            </a:extLst>
          </p:cNvPr>
          <p:cNvSpPr/>
          <p:nvPr/>
        </p:nvSpPr>
        <p:spPr>
          <a:xfrm>
            <a:off x="0" y="5074920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5BF8C-6171-4A40-9EA8-2A2F5FF0C4F0}"/>
              </a:ext>
            </a:extLst>
          </p:cNvPr>
          <p:cNvSpPr/>
          <p:nvPr/>
        </p:nvSpPr>
        <p:spPr>
          <a:xfrm>
            <a:off x="1371600" y="5074920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6D17E4-3EE2-4B56-B9EE-B217F08FB2E9}"/>
              </a:ext>
            </a:extLst>
          </p:cNvPr>
          <p:cNvSpPr/>
          <p:nvPr/>
        </p:nvSpPr>
        <p:spPr>
          <a:xfrm>
            <a:off x="6400800" y="5074920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71F7B3-BE30-46DE-9CE2-3622273C2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914650"/>
            <a:ext cx="7772400" cy="1883569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rgbClr val="002060"/>
                </a:solidFill>
              </a:defRPr>
            </a:lvl1pPr>
            <a:lvl2pPr marL="450850" indent="-296863">
              <a:defRPr sz="2000">
                <a:solidFill>
                  <a:srgbClr val="002060"/>
                </a:solidFill>
              </a:defRPr>
            </a:lvl2pPr>
            <a:lvl3pPr marL="630238" indent="-269875">
              <a:defRPr sz="1800">
                <a:solidFill>
                  <a:srgbClr val="002060"/>
                </a:solidFill>
              </a:defRPr>
            </a:lvl3pPr>
            <a:lvl4pPr marL="803275" indent="-263525">
              <a:defRPr sz="1600">
                <a:solidFill>
                  <a:srgbClr val="002060"/>
                </a:solidFill>
              </a:defRPr>
            </a:lvl4pPr>
            <a:lvl5pPr marL="984250" indent="-263525"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EAA2C-10C1-4D34-9DD4-748FA3E4F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676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933315-CB1A-4328-96CA-C715215AAC7B}"/>
              </a:ext>
            </a:extLst>
          </p:cNvPr>
          <p:cNvSpPr/>
          <p:nvPr/>
        </p:nvSpPr>
        <p:spPr>
          <a:xfrm>
            <a:off x="0" y="5074920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5BF8C-6171-4A40-9EA8-2A2F5FF0C4F0}"/>
              </a:ext>
            </a:extLst>
          </p:cNvPr>
          <p:cNvSpPr/>
          <p:nvPr/>
        </p:nvSpPr>
        <p:spPr>
          <a:xfrm>
            <a:off x="1371600" y="5074920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0911C7-0595-45A9-9AE0-07527C99A75C}"/>
              </a:ext>
            </a:extLst>
          </p:cNvPr>
          <p:cNvSpPr/>
          <p:nvPr/>
        </p:nvSpPr>
        <p:spPr>
          <a:xfrm>
            <a:off x="6400800" y="5074920"/>
            <a:ext cx="13716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B232D-1DBF-4904-9A39-CA19F5EB2340}"/>
              </a:ext>
            </a:extLst>
          </p:cNvPr>
          <p:cNvSpPr/>
          <p:nvPr/>
        </p:nvSpPr>
        <p:spPr>
          <a:xfrm>
            <a:off x="7772400" y="5074920"/>
            <a:ext cx="1371600" cy="68580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3DE78E-89A2-4648-AD9C-672BCB46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81939"/>
            <a:ext cx="7772400" cy="68836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CA180-34CA-48BF-AF4E-B4C472C1B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394A096-4002-4521-BDB8-50F45604A5B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5576" y="1491630"/>
            <a:ext cx="7772400" cy="3429000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rgbClr val="002060"/>
                </a:solidFill>
              </a:defRPr>
            </a:lvl1pPr>
            <a:lvl2pPr marL="450850" indent="-271463">
              <a:defRPr sz="2000">
                <a:solidFill>
                  <a:srgbClr val="002060"/>
                </a:solidFill>
              </a:defRPr>
            </a:lvl2pPr>
            <a:lvl3pPr marL="630238" indent="-269875">
              <a:defRPr sz="1800">
                <a:solidFill>
                  <a:srgbClr val="002060"/>
                </a:solidFill>
              </a:defRPr>
            </a:lvl3pPr>
            <a:lvl4pPr marL="803275" indent="-263525">
              <a:defRPr sz="1600">
                <a:solidFill>
                  <a:srgbClr val="002060"/>
                </a:solidFill>
              </a:defRPr>
            </a:lvl4pPr>
            <a:lvl5pPr marL="984250" indent="-263525"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 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49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933315-CB1A-4328-96CA-C715215AAC7B}"/>
              </a:ext>
            </a:extLst>
          </p:cNvPr>
          <p:cNvSpPr/>
          <p:nvPr/>
        </p:nvSpPr>
        <p:spPr>
          <a:xfrm>
            <a:off x="0" y="5074920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5BF8C-6171-4A40-9EA8-2A2F5FF0C4F0}"/>
              </a:ext>
            </a:extLst>
          </p:cNvPr>
          <p:cNvSpPr/>
          <p:nvPr/>
        </p:nvSpPr>
        <p:spPr>
          <a:xfrm>
            <a:off x="1371600" y="5074920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0911C7-0595-45A9-9AE0-07527C99A75C}"/>
              </a:ext>
            </a:extLst>
          </p:cNvPr>
          <p:cNvSpPr/>
          <p:nvPr/>
        </p:nvSpPr>
        <p:spPr>
          <a:xfrm>
            <a:off x="6400800" y="5074920"/>
            <a:ext cx="13716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B232D-1DBF-4904-9A39-CA19F5EB2340}"/>
              </a:ext>
            </a:extLst>
          </p:cNvPr>
          <p:cNvSpPr/>
          <p:nvPr/>
        </p:nvSpPr>
        <p:spPr>
          <a:xfrm>
            <a:off x="7772400" y="5074920"/>
            <a:ext cx="1371600" cy="68580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3DE78E-89A2-4648-AD9C-672BCB46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04" y="381939"/>
            <a:ext cx="7772400" cy="68836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54552832-7736-4A71-8387-CD669181D7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0104" y="1491630"/>
            <a:ext cx="3960440" cy="3429000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rgbClr val="002060"/>
                </a:solidFill>
              </a:defRPr>
            </a:lvl1pPr>
            <a:lvl2pPr marL="450850" indent="-271463">
              <a:defRPr sz="2000">
                <a:solidFill>
                  <a:srgbClr val="002060"/>
                </a:solidFill>
              </a:defRPr>
            </a:lvl2pPr>
            <a:lvl3pPr marL="539750" indent="-179388">
              <a:defRPr sz="1800">
                <a:solidFill>
                  <a:srgbClr val="002060"/>
                </a:solidFill>
              </a:defRPr>
            </a:lvl3pPr>
            <a:lvl4pPr marL="720725" indent="-180975">
              <a:defRPr sz="1600">
                <a:solidFill>
                  <a:srgbClr val="002060"/>
                </a:solidFill>
              </a:defRPr>
            </a:lvl4pPr>
            <a:lvl5pPr marL="893763" indent="-173038"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 Fifth level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CA180-34CA-48BF-AF4E-B4C472C1B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494E585-9C7E-4C73-A9CF-5D047BBBA8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73456" y="1491630"/>
            <a:ext cx="3960440" cy="3429000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rgbClr val="002060"/>
                </a:solidFill>
              </a:defRPr>
            </a:lvl1pPr>
            <a:lvl2pPr marL="450850" indent="-271463">
              <a:defRPr sz="2000">
                <a:solidFill>
                  <a:srgbClr val="002060"/>
                </a:solidFill>
              </a:defRPr>
            </a:lvl2pPr>
            <a:lvl3pPr marL="539750" indent="-179388">
              <a:defRPr sz="1800">
                <a:solidFill>
                  <a:srgbClr val="002060"/>
                </a:solidFill>
              </a:defRPr>
            </a:lvl3pPr>
            <a:lvl4pPr marL="720725" indent="-180975">
              <a:defRPr sz="1600">
                <a:solidFill>
                  <a:srgbClr val="002060"/>
                </a:solidFill>
              </a:defRPr>
            </a:lvl4pPr>
            <a:lvl5pPr marL="893763" indent="-173038"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 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800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A1B94-1946-42D5-9918-402C431120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455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36A71B6-C025-412A-9565-2A81FE5A8E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3105" y="1635646"/>
            <a:ext cx="3726848" cy="2952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263DBABD-2981-40BD-A210-FE55C2E121E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16016" y="1635646"/>
            <a:ext cx="3726848" cy="2952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E5B4F0-4537-4033-B545-8522BBD1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789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1AEB51-08CE-445F-8743-1DCFB4580180}"/>
              </a:ext>
            </a:extLst>
          </p:cNvPr>
          <p:cNvSpPr/>
          <p:nvPr userDrawn="1"/>
        </p:nvSpPr>
        <p:spPr>
          <a:xfrm>
            <a:off x="-228600" y="4217670"/>
            <a:ext cx="3200400" cy="68580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AF51A6-B071-42E4-8A03-855E0B55AE15}"/>
              </a:ext>
            </a:extLst>
          </p:cNvPr>
          <p:cNvSpPr/>
          <p:nvPr userDrawn="1"/>
        </p:nvSpPr>
        <p:spPr>
          <a:xfrm>
            <a:off x="2971800" y="4217670"/>
            <a:ext cx="32004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C9D146-B54F-4472-AADC-6CEA666D0F3A}"/>
              </a:ext>
            </a:extLst>
          </p:cNvPr>
          <p:cNvSpPr/>
          <p:nvPr userDrawn="1"/>
        </p:nvSpPr>
        <p:spPr>
          <a:xfrm>
            <a:off x="6172200" y="4217670"/>
            <a:ext cx="32004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E2CAC-0E70-4261-9FE0-A2CF0BAC716C}"/>
              </a:ext>
            </a:extLst>
          </p:cNvPr>
          <p:cNvSpPr/>
          <p:nvPr userDrawn="1"/>
        </p:nvSpPr>
        <p:spPr>
          <a:xfrm>
            <a:off x="0" y="0"/>
            <a:ext cx="9144000" cy="421767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3257550"/>
            <a:ext cx="8216900" cy="446411"/>
          </a:xfrm>
          <a:prstGeom prst="rect">
            <a:avLst/>
          </a:prstGeom>
          <a:noFill/>
          <a:ln w="50800">
            <a:noFill/>
          </a:ln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3600"/>
              </a:lnSpc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8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9EB655-9A0D-44B9-9121-9B609DCB81AF}"/>
              </a:ext>
            </a:extLst>
          </p:cNvPr>
          <p:cNvSpPr/>
          <p:nvPr/>
        </p:nvSpPr>
        <p:spPr>
          <a:xfrm>
            <a:off x="0" y="0"/>
            <a:ext cx="9144000" cy="1202714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A65E31-1626-4638-AAA4-4FBAF4860EAC}"/>
              </a:ext>
            </a:extLst>
          </p:cNvPr>
          <p:cNvSpPr/>
          <p:nvPr/>
        </p:nvSpPr>
        <p:spPr>
          <a:xfrm>
            <a:off x="0" y="1202714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6D9B5B-923B-4CDD-968C-01B32C2F27EB}"/>
              </a:ext>
            </a:extLst>
          </p:cNvPr>
          <p:cNvSpPr/>
          <p:nvPr/>
        </p:nvSpPr>
        <p:spPr>
          <a:xfrm>
            <a:off x="7772400" y="1202714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0416E5-EB8E-487B-8ABB-2752BE6D8F88}"/>
              </a:ext>
            </a:extLst>
          </p:cNvPr>
          <p:cNvSpPr/>
          <p:nvPr/>
        </p:nvSpPr>
        <p:spPr>
          <a:xfrm>
            <a:off x="2743200" y="1202714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3059A4-0860-4DC0-A231-2B8D3F77778B}"/>
              </a:ext>
            </a:extLst>
          </p:cNvPr>
          <p:cNvSpPr/>
          <p:nvPr/>
        </p:nvSpPr>
        <p:spPr>
          <a:xfrm>
            <a:off x="0" y="5074920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91FA21-CA72-40E3-9E57-25DC4975C700}"/>
              </a:ext>
            </a:extLst>
          </p:cNvPr>
          <p:cNvSpPr/>
          <p:nvPr/>
        </p:nvSpPr>
        <p:spPr>
          <a:xfrm>
            <a:off x="1371600" y="5074920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C4B42E-ED9C-42B0-ABCD-7C5CC5178496}"/>
              </a:ext>
            </a:extLst>
          </p:cNvPr>
          <p:cNvSpPr/>
          <p:nvPr/>
        </p:nvSpPr>
        <p:spPr>
          <a:xfrm>
            <a:off x="6400800" y="5074920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AA7FC-FD43-4638-9D72-397978F39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16595"/>
            <a:ext cx="41830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812F80-3DD1-4C38-A0A5-41B2652D5A6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279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700" r:id="rId6"/>
    <p:sldLayoutId id="2147483698" r:id="rId7"/>
    <p:sldLayoutId id="2147483699" r:id="rId8"/>
    <p:sldLayoutId id="2147483702" r:id="rId9"/>
    <p:sldLayoutId id="2147483704" r:id="rId10"/>
    <p:sldLayoutId id="21474837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700" kern="1200">
          <a:solidFill>
            <a:schemeClr val="bg1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</p:titleStyle>
    <p:bodyStyle>
      <a:lvl1pPr marL="154305" indent="-154305" algn="l" rtl="0" eaLnBrk="1" latinLnBrk="0" hangingPunct="1">
        <a:spcBef>
          <a:spcPts val="338"/>
        </a:spcBef>
        <a:buClr>
          <a:schemeClr val="accent1"/>
        </a:buClr>
        <a:buSzPct val="76000"/>
        <a:buFont typeface="Wingdings 3"/>
        <a:buChar char=""/>
        <a:defRPr kumimoji="0" sz="1463" kern="1200">
          <a:solidFill>
            <a:schemeClr val="bg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308610" indent="-154305" algn="l" rtl="0" eaLnBrk="1" latinLnBrk="0" hangingPunct="1">
        <a:spcBef>
          <a:spcPts val="281"/>
        </a:spcBef>
        <a:buClr>
          <a:schemeClr val="accent2"/>
        </a:buClr>
        <a:buSzPct val="76000"/>
        <a:buFont typeface="Wingdings 3"/>
        <a:buChar char=""/>
        <a:defRPr kumimoji="0" sz="1294" kern="1200">
          <a:solidFill>
            <a:schemeClr val="bg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462915" indent="-128588" algn="l" rtl="0" eaLnBrk="1" latinLnBrk="0" hangingPunct="1">
        <a:spcBef>
          <a:spcPts val="281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125" kern="1200">
          <a:solidFill>
            <a:schemeClr val="bg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617220" indent="-128588" algn="l" rtl="0" eaLnBrk="1" latinLnBrk="0" hangingPunct="1">
        <a:spcBef>
          <a:spcPts val="225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013" kern="1200">
          <a:solidFill>
            <a:schemeClr val="bg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771525" indent="-128588" algn="l" rtl="0" eaLnBrk="1" latinLnBrk="0" hangingPunct="1">
        <a:spcBef>
          <a:spcPts val="169"/>
        </a:spcBef>
        <a:buClr>
          <a:schemeClr val="accent2"/>
        </a:buClr>
        <a:buSzPct val="70000"/>
        <a:buFont typeface="Wingdings"/>
        <a:buChar char=""/>
        <a:defRPr kumimoji="0" sz="900" kern="1200">
          <a:solidFill>
            <a:schemeClr val="bg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925830" indent="-102870" algn="l" rtl="0" eaLnBrk="1" latinLnBrk="0" hangingPunct="1">
        <a:spcBef>
          <a:spcPts val="169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028700" indent="-102870" algn="l" rtl="0" eaLnBrk="1" latinLnBrk="0" hangingPunct="1">
        <a:spcBef>
          <a:spcPts val="169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788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131570" indent="-102870" algn="l" rtl="0" eaLnBrk="1" latinLnBrk="0" hangingPunct="1">
        <a:spcBef>
          <a:spcPts val="169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788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02870" algn="l" rtl="0" eaLnBrk="1" latinLnBrk="0" hangingPunct="1">
        <a:spcBef>
          <a:spcPts val="169"/>
        </a:spcBef>
        <a:buClr>
          <a:srgbClr val="9FB8CD"/>
        </a:buClr>
        <a:buSzPct val="75000"/>
        <a:buFont typeface="Wingdings 3"/>
        <a:buChar char=""/>
        <a:defRPr kumimoji="0" lang="en-US" sz="675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A17BA-1086-4CC0-8462-FAAC898F19A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1" y="0"/>
            <a:ext cx="9127097" cy="51435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014609-81BA-47D4-9921-81ED6C61F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632" y="4744354"/>
            <a:ext cx="646984" cy="34767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310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accent2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91B63E"/>
        </a:buClr>
        <a:buSzPct val="76000"/>
        <a:buFont typeface="Wingdings 3"/>
        <a:buChar char=""/>
        <a:defRPr kumimoji="0" sz="2200" kern="1200">
          <a:solidFill>
            <a:srgbClr val="4F4D4D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rgbClr val="9D2380"/>
        </a:buClr>
        <a:buSzPct val="76000"/>
        <a:buFont typeface="Wingdings 3"/>
        <a:buChar char=""/>
        <a:defRPr kumimoji="0" sz="2000" kern="1200">
          <a:solidFill>
            <a:srgbClr val="4F4D4D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rgbClr val="F15A22"/>
        </a:buClr>
        <a:buSzPct val="76000"/>
        <a:buFont typeface="Wingdings 3"/>
        <a:buChar char=""/>
        <a:defRPr kumimoji="0" sz="1800" kern="1200">
          <a:solidFill>
            <a:srgbClr val="4F4D4D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rgbClr val="F39E37"/>
        </a:buClr>
        <a:buSzPct val="70000"/>
        <a:buFont typeface="Wingdings"/>
        <a:buChar char=""/>
        <a:defRPr kumimoji="0" sz="1600" kern="1200">
          <a:solidFill>
            <a:srgbClr val="4F4D4D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rgbClr val="0081B3"/>
        </a:buClr>
        <a:buSzPct val="70000"/>
        <a:buFont typeface="Wingdings"/>
        <a:buChar char=""/>
        <a:defRPr kumimoji="0" sz="1400" kern="1200">
          <a:solidFill>
            <a:srgbClr val="4F4D4D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9EB655-9A0D-44B9-9121-9B609DCB81AF}"/>
              </a:ext>
            </a:extLst>
          </p:cNvPr>
          <p:cNvSpPr/>
          <p:nvPr/>
        </p:nvSpPr>
        <p:spPr>
          <a:xfrm>
            <a:off x="0" y="1"/>
            <a:ext cx="9144000" cy="1202714"/>
          </a:xfrm>
          <a:prstGeom prst="rect">
            <a:avLst/>
          </a:prstGeom>
          <a:solidFill>
            <a:srgbClr val="3A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A65E31-1626-4638-AAA4-4FBAF4860EAC}"/>
              </a:ext>
            </a:extLst>
          </p:cNvPr>
          <p:cNvSpPr/>
          <p:nvPr/>
        </p:nvSpPr>
        <p:spPr>
          <a:xfrm>
            <a:off x="0" y="1202714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6D9B5B-923B-4CDD-968C-01B32C2F27EB}"/>
              </a:ext>
            </a:extLst>
          </p:cNvPr>
          <p:cNvSpPr/>
          <p:nvPr/>
        </p:nvSpPr>
        <p:spPr>
          <a:xfrm>
            <a:off x="7772400" y="1202714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0416E5-EB8E-487B-8ABB-2752BE6D8F88}"/>
              </a:ext>
            </a:extLst>
          </p:cNvPr>
          <p:cNvSpPr/>
          <p:nvPr/>
        </p:nvSpPr>
        <p:spPr>
          <a:xfrm>
            <a:off x="2743200" y="1202714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3059A4-0860-4DC0-A231-2B8D3F77778B}"/>
              </a:ext>
            </a:extLst>
          </p:cNvPr>
          <p:cNvSpPr/>
          <p:nvPr/>
        </p:nvSpPr>
        <p:spPr>
          <a:xfrm>
            <a:off x="0" y="5074920"/>
            <a:ext cx="1371600" cy="68580"/>
          </a:xfrm>
          <a:prstGeom prst="rect">
            <a:avLst/>
          </a:prstGeom>
          <a:solidFill>
            <a:srgbClr val="1D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91FA21-CA72-40E3-9E57-25DC4975C700}"/>
              </a:ext>
            </a:extLst>
          </p:cNvPr>
          <p:cNvSpPr/>
          <p:nvPr/>
        </p:nvSpPr>
        <p:spPr>
          <a:xfrm>
            <a:off x="1371600" y="5074920"/>
            <a:ext cx="5029200" cy="68580"/>
          </a:xfrm>
          <a:prstGeom prst="rect">
            <a:avLst/>
          </a:prstGeom>
          <a:solidFill>
            <a:srgbClr val="009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C4B42E-ED9C-42B0-ABCD-7C5CC5178496}"/>
              </a:ext>
            </a:extLst>
          </p:cNvPr>
          <p:cNvSpPr/>
          <p:nvPr/>
        </p:nvSpPr>
        <p:spPr>
          <a:xfrm>
            <a:off x="6400800" y="5074920"/>
            <a:ext cx="2743200" cy="68580"/>
          </a:xfrm>
          <a:prstGeom prst="rect">
            <a:avLst/>
          </a:prstGeom>
          <a:solidFill>
            <a:srgbClr val="FC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aseline="-2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AA7FC-FD43-4638-9D72-397978F39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16596"/>
            <a:ext cx="41830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7BC4E6E-3DFB-4838-B459-77AF79C12D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021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700" kern="1200">
          <a:solidFill>
            <a:schemeClr val="bg1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</p:titleStyle>
    <p:bodyStyle>
      <a:lvl1pPr marL="154301" indent="-154301" algn="l" rtl="0" eaLnBrk="1" latinLnBrk="0" hangingPunct="1">
        <a:spcBef>
          <a:spcPts val="338"/>
        </a:spcBef>
        <a:buClr>
          <a:schemeClr val="accent1"/>
        </a:buClr>
        <a:buSzPct val="76000"/>
        <a:buFont typeface="Wingdings 3"/>
        <a:buChar char=""/>
        <a:defRPr kumimoji="0" sz="1463" kern="1200">
          <a:solidFill>
            <a:schemeClr val="bg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308603" indent="-154301" algn="l" rtl="0" eaLnBrk="1" latinLnBrk="0" hangingPunct="1">
        <a:spcBef>
          <a:spcPts val="281"/>
        </a:spcBef>
        <a:buClr>
          <a:schemeClr val="accent2"/>
        </a:buClr>
        <a:buSzPct val="76000"/>
        <a:buFont typeface="Wingdings 3"/>
        <a:buChar char=""/>
        <a:defRPr kumimoji="0" sz="1294" kern="1200">
          <a:solidFill>
            <a:schemeClr val="bg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462904" indent="-128585" algn="l" rtl="0" eaLnBrk="1" latinLnBrk="0" hangingPunct="1">
        <a:spcBef>
          <a:spcPts val="281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125" kern="1200">
          <a:solidFill>
            <a:schemeClr val="bg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617204" indent="-128585" algn="l" rtl="0" eaLnBrk="1" latinLnBrk="0" hangingPunct="1">
        <a:spcBef>
          <a:spcPts val="225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013" kern="1200">
          <a:solidFill>
            <a:schemeClr val="bg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771506" indent="-128585" algn="l" rtl="0" eaLnBrk="1" latinLnBrk="0" hangingPunct="1">
        <a:spcBef>
          <a:spcPts val="169"/>
        </a:spcBef>
        <a:buClr>
          <a:schemeClr val="accent2"/>
        </a:buClr>
        <a:buSzPct val="70000"/>
        <a:buFont typeface="Wingdings"/>
        <a:buChar char=""/>
        <a:defRPr kumimoji="0" sz="900" kern="1200">
          <a:solidFill>
            <a:schemeClr val="bg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925807" indent="-102868" algn="l" rtl="0" eaLnBrk="1" latinLnBrk="0" hangingPunct="1">
        <a:spcBef>
          <a:spcPts val="169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028675" indent="-102868" algn="l" rtl="0" eaLnBrk="1" latinLnBrk="0" hangingPunct="1">
        <a:spcBef>
          <a:spcPts val="169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788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131542" indent="-102868" algn="l" rtl="0" eaLnBrk="1" latinLnBrk="0" hangingPunct="1">
        <a:spcBef>
          <a:spcPts val="169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788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234409" indent="-102868" algn="l" rtl="0" eaLnBrk="1" latinLnBrk="0" hangingPunct="1">
        <a:spcBef>
          <a:spcPts val="169"/>
        </a:spcBef>
        <a:buClr>
          <a:srgbClr val="9FB8CD"/>
        </a:buClr>
        <a:buSzPct val="75000"/>
        <a:buFont typeface="Wingdings 3"/>
        <a:buChar char=""/>
        <a:defRPr kumimoji="0" lang="en-US" sz="675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505385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063" y="1719256"/>
            <a:ext cx="7133873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1403" y="2118191"/>
            <a:ext cx="75211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97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a-ica.ca/docs/default-source/2021/221053e.pdf" TargetMode="Externa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57F7-2637-4866-B7D6-0E372E37F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499742"/>
            <a:ext cx="8784976" cy="648072"/>
          </a:xfrm>
        </p:spPr>
        <p:txBody>
          <a:bodyPr/>
          <a:lstStyle/>
          <a:p>
            <a:r>
              <a:rPr lang="en-US"/>
              <a:t>Winnipeg Actuarial </a:t>
            </a:r>
            <a:r>
              <a:rPr lang="en-US" dirty="0"/>
              <a:t>Club – Fall 2021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213C1-C417-43B0-B487-D401E1637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308971"/>
            <a:ext cx="7315200" cy="342899"/>
          </a:xfrm>
        </p:spPr>
        <p:txBody>
          <a:bodyPr/>
          <a:lstStyle/>
          <a:p>
            <a:r>
              <a:rPr lang="fr-CA" b="1" dirty="0"/>
              <a:t>Jacque Friedland</a:t>
            </a:r>
            <a:r>
              <a:rPr lang="fr-CA" dirty="0"/>
              <a:t>, FCIA, FCAS, FSA, CIA President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72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6A77-FFB7-4DF0-9072-59F9DE13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81939"/>
            <a:ext cx="7772400" cy="688364"/>
          </a:xfrm>
        </p:spPr>
        <p:txBody>
          <a:bodyPr anchor="t">
            <a:normAutofit/>
          </a:bodyPr>
          <a:lstStyle/>
          <a:p>
            <a:r>
              <a:rPr lang="en-CA" dirty="0"/>
              <a:t>Diversity, equity, and inclusion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5664328-184D-490D-BD7F-30FA30188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9512" y="4716595"/>
            <a:ext cx="418306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57BC4E6E-3DFB-4838-B459-77AF79C12D86}" type="slidenum">
              <a:rPr lang="en-CA" smtClean="0"/>
              <a:pPr>
                <a:spcAft>
                  <a:spcPts val="600"/>
                </a:spcAft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56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0BFE-6BD0-46CB-8770-A6D9E0A1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2020–2021 activities (page 1 of 2)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3221E-37F6-47E3-A88B-399C976018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1520" y="1399717"/>
            <a:ext cx="8568952" cy="3429000"/>
          </a:xfrm>
        </p:spPr>
        <p:txBody>
          <a:bodyPr/>
          <a:lstStyle/>
          <a:p>
            <a:r>
              <a:rPr lang="en-US" sz="2200" dirty="0"/>
              <a:t>Membership survey</a:t>
            </a:r>
          </a:p>
          <a:p>
            <a:r>
              <a:rPr lang="en-US" sz="2200" dirty="0"/>
              <a:t>Ongoing outreach and engagement with partners (e.g., International Association of Black Actuaries, Actuarial Students’ National Association, Actuarial Foundation of Canada, universities)</a:t>
            </a:r>
          </a:p>
          <a:p>
            <a:r>
              <a:rPr lang="en-US" sz="2200" dirty="0"/>
              <a:t>Included DEI elements in Practice Education Course</a:t>
            </a:r>
          </a:p>
          <a:p>
            <a:r>
              <a:rPr lang="en-US" sz="2200" dirty="0"/>
              <a:t>Digital campaigns for key social and religious events</a:t>
            </a:r>
          </a:p>
          <a:p>
            <a:r>
              <a:rPr lang="en-US" sz="2200" dirty="0"/>
              <a:t>Do the Math ad campaign targeting diverse youth</a:t>
            </a:r>
          </a:p>
          <a:p>
            <a:r>
              <a:rPr lang="en-US" sz="2200" dirty="0"/>
              <a:t>Increased speaker diversity and DEI elements in CIA CPD</a:t>
            </a:r>
          </a:p>
          <a:p>
            <a:r>
              <a:rPr lang="en-US" sz="2200" dirty="0"/>
              <a:t>Hosted women’s focus group, reviewed results, and determined action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6379-6454-4331-9350-728D93AEB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57BC4E6E-3DFB-4838-B459-77AF79C12D86}" type="slidenum">
              <a:rPr lang="en-CA">
                <a:solidFill>
                  <a:srgbClr val="464653">
                    <a:tint val="75000"/>
                  </a:srgbClr>
                </a:solidFill>
              </a:rPr>
              <a:pPr defTabSz="685800"/>
              <a:t>11</a:t>
            </a:fld>
            <a:endParaRPr lang="en-CA" dirty="0">
              <a:solidFill>
                <a:srgbClr val="4646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7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C2F8-3AF7-4E96-9125-EB82441F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2020–2021 activities (page 2 of 2)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9F89-1DD1-48E2-BF18-D905996285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200" dirty="0"/>
              <a:t>Joined the Canadian Centre for Diversity and Inclusion as an employer partner</a:t>
            </a:r>
          </a:p>
          <a:p>
            <a:r>
              <a:rPr lang="en-US" sz="2200" dirty="0"/>
              <a:t>Provided DEI training to Head Office staff</a:t>
            </a:r>
            <a:endParaRPr lang="en-CA" sz="2200" dirty="0"/>
          </a:p>
          <a:p>
            <a:r>
              <a:rPr lang="en-US" sz="2200" dirty="0"/>
              <a:t>Career day for high school students</a:t>
            </a:r>
          </a:p>
          <a:p>
            <a:r>
              <a:rPr lang="en-US" sz="2200" dirty="0"/>
              <a:t>Ongoing DEI elements in CPD</a:t>
            </a:r>
          </a:p>
          <a:p>
            <a:r>
              <a:rPr lang="en-US" sz="2200" dirty="0"/>
              <a:t>Ongoing review and update of CIA policies and documents</a:t>
            </a:r>
          </a:p>
          <a:p>
            <a:r>
              <a:rPr lang="en-US" sz="2200" dirty="0"/>
              <a:t>Resources on website for members</a:t>
            </a:r>
          </a:p>
          <a:p>
            <a:r>
              <a:rPr lang="en-US" sz="2200" dirty="0"/>
              <a:t>Updated mission/values language</a:t>
            </a:r>
          </a:p>
          <a:p>
            <a:r>
              <a:rPr lang="en-US" sz="2200" dirty="0"/>
              <a:t>Adopted more inclusive language in style guide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06F87-2B23-4695-A698-E0CF30179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57BC4E6E-3DFB-4838-B459-77AF79C12D86}" type="slidenum">
              <a:rPr lang="en-CA">
                <a:solidFill>
                  <a:srgbClr val="464653">
                    <a:tint val="75000"/>
                  </a:srgbClr>
                </a:solidFill>
              </a:rPr>
              <a:pPr defTabSz="685800"/>
              <a:t>12</a:t>
            </a:fld>
            <a:endParaRPr lang="en-CA" dirty="0">
              <a:solidFill>
                <a:srgbClr val="4646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25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C2F8-3AF7-4E96-9125-EB82441F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9F89-1DD1-48E2-BF18-D905996285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/>
              <a:t>The DEI Advisory Group has been established to: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identify opportunities for the CIA to improve DEI elements;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determine requirements for working groups, task forces, etc.;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set goals and targets relating to DEI;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monitor key performance indicators and evaluate change efforts and outcomes; and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champion DEI issues and activities within the membership.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06F87-2B23-4695-A698-E0CF30179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57BC4E6E-3DFB-4838-B459-77AF79C12D86}" type="slidenum">
              <a:rPr lang="en-CA">
                <a:solidFill>
                  <a:srgbClr val="464653">
                    <a:tint val="75000"/>
                  </a:srgbClr>
                </a:solidFill>
              </a:rPr>
              <a:pPr defTabSz="685800"/>
              <a:t>13</a:t>
            </a:fld>
            <a:endParaRPr lang="en-CA" dirty="0">
              <a:solidFill>
                <a:srgbClr val="4646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1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6A77-FFB7-4DF0-9072-59F9DE13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78472"/>
            <a:ext cx="7772400" cy="688364"/>
          </a:xfrm>
        </p:spPr>
        <p:txBody>
          <a:bodyPr anchor="t">
            <a:normAutofit/>
          </a:bodyPr>
          <a:lstStyle/>
          <a:p>
            <a:r>
              <a:rPr lang="en-CA" dirty="0"/>
              <a:t>Climate change</a:t>
            </a:r>
          </a:p>
        </p:txBody>
      </p:sp>
      <p:pic>
        <p:nvPicPr>
          <p:cNvPr id="4" name="Picture 3" descr="A picture containing nature, cloud&#10;&#10;Description automatically generated">
            <a:extLst>
              <a:ext uri="{FF2B5EF4-FFF2-40B4-BE49-F238E27FC236}">
                <a16:creationId xmlns:a16="http://schemas.microsoft.com/office/drawing/2014/main" id="{933B6F0F-D0AD-4E04-BE73-0107BBECA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8" b="14728"/>
          <a:stretch/>
        </p:blipFill>
        <p:spPr>
          <a:xfrm>
            <a:off x="755576" y="1491630"/>
            <a:ext cx="7772400" cy="3429000"/>
          </a:xfrm>
          <a:prstGeom prst="rect">
            <a:avLst/>
          </a:prstGeom>
          <a:noFill/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AD0DC52-3469-4F72-A975-6475E8F483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9512" y="4716596"/>
            <a:ext cx="418306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57BC4E6E-3DFB-4838-B459-77AF79C12D86}" type="slidenum">
              <a:rPr lang="en-CA" smtClean="0"/>
              <a:pPr>
                <a:spcAft>
                  <a:spcPts val="600"/>
                </a:spcAft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816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B6B5-6889-450C-80EF-36AAFBA5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can lead to opportunities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136CA-AC45-4D24-9767-E15A68A8C6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9592" y="1275606"/>
            <a:ext cx="7787208" cy="3672408"/>
          </a:xfrm>
        </p:spPr>
        <p:txBody>
          <a:bodyPr/>
          <a:lstStyle/>
          <a:p>
            <a:r>
              <a:rPr lang="en-CA" sz="1500" dirty="0"/>
              <a:t>Risks: transition, physical, and liability </a:t>
            </a:r>
          </a:p>
          <a:p>
            <a:r>
              <a:rPr lang="en-CA" sz="1500" dirty="0"/>
              <a:t>External:</a:t>
            </a:r>
          </a:p>
          <a:p>
            <a:pPr lvl="1"/>
            <a:r>
              <a:rPr lang="en-CA" sz="1500" dirty="0"/>
              <a:t>International actuarial practice is rapidly evolving in climate change (e.g., predictive modelling, data sciences).</a:t>
            </a:r>
          </a:p>
          <a:p>
            <a:pPr lvl="1"/>
            <a:r>
              <a:rPr lang="en-CA" sz="1500" dirty="0"/>
              <a:t>Valuable resources exist from other actuarial organizations (e.g., Institute and Faculty of Actuaries (UK) and International Actuarial Association).</a:t>
            </a:r>
          </a:p>
          <a:p>
            <a:pPr lvl="1"/>
            <a:r>
              <a:rPr lang="en-CA" sz="1500" dirty="0"/>
              <a:t>The CIA is collaborating with the Society of Actuaries, Casualty Actuarial Society, and American Academy of Actuaries on the evolution of the Actuaries Climate Index.</a:t>
            </a:r>
          </a:p>
          <a:p>
            <a:pPr lvl="1"/>
            <a:r>
              <a:rPr lang="en-CA" sz="1500" dirty="0"/>
              <a:t>Rapidly changing time frame demanded by stakeholders – 2050 </a:t>
            </a:r>
            <a:r>
              <a:rPr lang="en-CA" sz="1500" dirty="0">
                <a:sym typeface="Wingdings" panose="05000000000000000000" pitchFamily="2" charset="2"/>
              </a:rPr>
              <a:t> 2030.</a:t>
            </a:r>
            <a:endParaRPr lang="en-CA" sz="1500" dirty="0"/>
          </a:p>
          <a:p>
            <a:r>
              <a:rPr lang="en-CA" sz="1500" dirty="0"/>
              <a:t>Internal:</a:t>
            </a:r>
          </a:p>
          <a:p>
            <a:pPr lvl="1"/>
            <a:r>
              <a:rPr lang="en-CA" sz="1500" dirty="0"/>
              <a:t>Integration of climate-related risks into traditional CIA practice areas. </a:t>
            </a:r>
          </a:p>
          <a:p>
            <a:pPr lvl="1"/>
            <a:r>
              <a:rPr lang="en-CA" sz="1500" dirty="0"/>
              <a:t>Establishing CIA processes for publication of climate change materials (resource documents from the Practice Development Council or guidance from the Actuarial Guidance Council).</a:t>
            </a:r>
          </a:p>
          <a:p>
            <a:pPr lvl="1"/>
            <a:r>
              <a:rPr lang="en-CA" sz="1500" dirty="0"/>
              <a:t>Much work distributed over limited CIA volunteer resources.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C31FE-0DC9-42A3-A4ED-9EB8E3F403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EC53C9-5D11-43D6-B7BC-50A08A1B38C0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4066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290E-A5BF-4632-BECF-CB312FB6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23478"/>
            <a:ext cx="7772400" cy="688364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Regulatory actions with the potential to affect actuaries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1CAAC-2E17-4471-9C01-52B193AD1C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512" y="1418820"/>
            <a:ext cx="8784975" cy="3429000"/>
          </a:xfrm>
        </p:spPr>
        <p:txBody>
          <a:bodyPr/>
          <a:lstStyle/>
          <a:p>
            <a:r>
              <a:rPr lang="en-CA" sz="2000" dirty="0"/>
              <a:t>Recent </a:t>
            </a:r>
            <a:r>
              <a:rPr lang="en-US" sz="2000" dirty="0"/>
              <a:t>Office of the Superintendent of Financial Institutions (</a:t>
            </a:r>
            <a:r>
              <a:rPr lang="en-CA" sz="2000" dirty="0"/>
              <a:t>OSFI) consultation on climate risk and the </a:t>
            </a:r>
            <a:r>
              <a:rPr lang="en-CA" sz="2000" dirty="0" err="1"/>
              <a:t>Autorité</a:t>
            </a:r>
            <a:r>
              <a:rPr lang="en-CA" sz="2000" dirty="0"/>
              <a:t> des </a:t>
            </a:r>
            <a:r>
              <a:rPr lang="en-CA" sz="2000" dirty="0" err="1"/>
              <a:t>marchés</a:t>
            </a:r>
            <a:r>
              <a:rPr lang="en-CA" sz="2000" dirty="0"/>
              <a:t> financiers’ priority to integrate climate-related risks provides the CIA the opportunity to:</a:t>
            </a:r>
          </a:p>
          <a:p>
            <a:pPr lvl="1"/>
            <a:r>
              <a:rPr lang="en-CA" dirty="0"/>
              <a:t>influence the direction of regulators regarding next steps on the risks from climate change for banks, insurers, and pension plans; and</a:t>
            </a:r>
          </a:p>
          <a:p>
            <a:pPr lvl="1"/>
            <a:r>
              <a:rPr lang="en-CA" dirty="0"/>
              <a:t>partner with regulators to provide tools and guidance for smaller institutions</a:t>
            </a:r>
          </a:p>
          <a:p>
            <a:r>
              <a:rPr lang="en-CA" sz="2000" dirty="0"/>
              <a:t>Next steps from OSFI could take the form of enhanced supervisory intensity, formal regulatory guidance, or some combination of the two.</a:t>
            </a:r>
          </a:p>
          <a:p>
            <a:r>
              <a:rPr lang="en-CA" sz="2000" dirty="0"/>
              <a:t>See CIA response: </a:t>
            </a:r>
            <a:r>
              <a:rPr lang="en-CA" sz="2000" u="sng" dirty="0">
                <a:hlinkClick r:id="rId2"/>
              </a:rPr>
              <a:t>https://www.cia-ica.ca/docs/default-source/2021/221053e.pdf</a:t>
            </a:r>
            <a:endParaRPr lang="en-CA" sz="2000" u="sng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D5DA1-6442-465E-9E8F-F1855DB61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EC53C9-5D11-43D6-B7BC-50A08A1B38C0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223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6A77-FFB7-4DF0-9072-59F9DE13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81940"/>
            <a:ext cx="7772400" cy="688364"/>
          </a:xfrm>
        </p:spPr>
        <p:txBody>
          <a:bodyPr anchor="t">
            <a:normAutofit/>
          </a:bodyPr>
          <a:lstStyle/>
          <a:p>
            <a:r>
              <a:rPr lang="en-CA" dirty="0"/>
              <a:t>IFRS 17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0F3FA1F-B69A-477B-B05F-9437697264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9512" y="4716596"/>
            <a:ext cx="418306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57BC4E6E-3DFB-4838-B459-77AF79C12D86}" type="slidenum">
              <a:rPr lang="en-CA" smtClean="0"/>
              <a:pPr>
                <a:spcAft>
                  <a:spcPts val="600"/>
                </a:spcAft>
              </a:pPr>
              <a:t>17</a:t>
            </a:fld>
            <a:endParaRPr lang="en-CA"/>
          </a:p>
        </p:txBody>
      </p:sp>
      <p:pic>
        <p:nvPicPr>
          <p:cNvPr id="4" name="Picture 3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25383E19-F44E-4C14-92DF-81D878463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72261"/>
            <a:ext cx="7772400" cy="2467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543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C2F8-3AF7-4E96-9125-EB82441F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IFRS 17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9F89-1DD1-48E2-BF18-D905996285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5576" y="1491630"/>
            <a:ext cx="7992888" cy="3429000"/>
          </a:xfrm>
        </p:spPr>
        <p:txBody>
          <a:bodyPr/>
          <a:lstStyle/>
          <a:p>
            <a:r>
              <a:rPr lang="en-CA" sz="1800" dirty="0"/>
              <a:t>The IFRS 17 Steering Committee provides advice to International Insurance Accounting Committee, Committee on Life Insurance Financial Reporting, P&amp;C Financial Reporting Committee, Committee on Workers’ Compensation, Appointed Actuaries Committee, and Committee on Risk Management and Capital Requirements.</a:t>
            </a:r>
          </a:p>
          <a:p>
            <a:pPr lvl="2"/>
            <a:endParaRPr lang="en-CA" dirty="0"/>
          </a:p>
          <a:p>
            <a:r>
              <a:rPr lang="en-CA" sz="1800" dirty="0"/>
              <a:t>The members-only IFRS 17 blog on the CIA website includes:</a:t>
            </a:r>
          </a:p>
          <a:p>
            <a:pPr lvl="1"/>
            <a:r>
              <a:rPr lang="en-CA" sz="1800" dirty="0"/>
              <a:t>an overview of activities;</a:t>
            </a:r>
          </a:p>
          <a:p>
            <a:pPr lvl="1"/>
            <a:r>
              <a:rPr lang="en-CA" sz="1800" dirty="0"/>
              <a:t>links to International Actuarial Association and International Accounting Standards Board material; and </a:t>
            </a:r>
          </a:p>
          <a:p>
            <a:pPr lvl="1"/>
            <a:r>
              <a:rPr lang="en-CA" sz="1800" dirty="0"/>
              <a:t>CIA submissions.</a:t>
            </a:r>
          </a:p>
          <a:p>
            <a:endParaRPr lang="en-CA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06F87-2B23-4695-A698-E0CF30179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57BC4E6E-3DFB-4838-B459-77AF79C12D86}" type="slidenum">
              <a:rPr lang="en-CA">
                <a:solidFill>
                  <a:srgbClr val="464653">
                    <a:tint val="75000"/>
                  </a:srgbClr>
                </a:solidFill>
              </a:rPr>
              <a:pPr defTabSz="685800"/>
              <a:t>18</a:t>
            </a:fld>
            <a:endParaRPr lang="en-CA" dirty="0">
              <a:solidFill>
                <a:srgbClr val="4646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30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C2F8-3AF7-4E96-9125-EB82441F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IFRS 17 guidance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9F89-1DD1-48E2-BF18-D905996285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5576" y="1424914"/>
            <a:ext cx="7772400" cy="3429000"/>
          </a:xfrm>
        </p:spPr>
        <p:txBody>
          <a:bodyPr/>
          <a:lstStyle/>
          <a:p>
            <a:r>
              <a:rPr lang="en-CA" sz="2000" dirty="0"/>
              <a:t>CLIFR/PCFRC joint guidance</a:t>
            </a:r>
          </a:p>
          <a:p>
            <a:pPr lvl="1"/>
            <a:r>
              <a:rPr lang="en-CA" dirty="0"/>
              <a:t>Expenses, fair value, sensitivities and disclosure, recoverability of acquisition expenses, and discount rates</a:t>
            </a:r>
          </a:p>
          <a:p>
            <a:pPr lvl="1"/>
            <a:r>
              <a:rPr lang="en-CA" dirty="0"/>
              <a:t>Publication of monthly reference curves</a:t>
            </a:r>
          </a:p>
          <a:p>
            <a:r>
              <a:rPr lang="en-CA" sz="2000" dirty="0"/>
              <a:t>CLIFR guidance – participating contracts, application of discount rates, cost of guarantees for par products</a:t>
            </a:r>
          </a:p>
          <a:p>
            <a:r>
              <a:rPr lang="en-CA" sz="2000" dirty="0"/>
              <a:t>PCFRC guidance – liability for remaining coverage, risk adjustment for non-financial risk</a:t>
            </a:r>
          </a:p>
          <a:p>
            <a:r>
              <a:rPr lang="en-CA" sz="2000" dirty="0"/>
              <a:t>Actuarial Standards Board – updated standards to incorporate IFRS 17 changes</a:t>
            </a:r>
          </a:p>
          <a:p>
            <a:pPr lvl="1"/>
            <a:endParaRPr lang="en-CA" dirty="0"/>
          </a:p>
          <a:p>
            <a:pPr marL="179382" lvl="1" indent="0">
              <a:buNone/>
            </a:pPr>
            <a:endParaRPr lang="en-CA" dirty="0"/>
          </a:p>
          <a:p>
            <a:pPr marL="179382" lvl="1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06F87-2B23-4695-A698-E0CF30179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57BC4E6E-3DFB-4838-B459-77AF79C12D86}" type="slidenum">
              <a:rPr lang="en-CA">
                <a:solidFill>
                  <a:srgbClr val="464653">
                    <a:tint val="75000"/>
                  </a:srgbClr>
                </a:solidFill>
              </a:rPr>
              <a:pPr defTabSz="685800"/>
              <a:t>19</a:t>
            </a:fld>
            <a:endParaRPr lang="en-CA" dirty="0">
              <a:solidFill>
                <a:srgbClr val="4646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0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A671-D11C-4BE2-95EA-CD62D77A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vision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2DAEC-8268-492E-96F1-A1552F437D01}"/>
              </a:ext>
            </a:extLst>
          </p:cNvPr>
          <p:cNvSpPr/>
          <p:nvPr/>
        </p:nvSpPr>
        <p:spPr>
          <a:xfrm>
            <a:off x="1930671" y="3257550"/>
            <a:ext cx="5282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800" dirty="0">
                <a:solidFill>
                  <a:srgbClr val="002060"/>
                </a:solidFill>
                <a:latin typeface="Calibri" panose="020F0502020204030204" pitchFamily="34" charset="0"/>
              </a:rPr>
              <a:t>Financial security for all Canadians</a:t>
            </a:r>
          </a:p>
        </p:txBody>
      </p:sp>
    </p:spTree>
    <p:extLst>
      <p:ext uri="{BB962C8B-B14F-4D97-AF65-F5344CB8AC3E}">
        <p14:creationId xmlns:p14="http://schemas.microsoft.com/office/powerpoint/2010/main" val="4043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6A77-FFB7-4DF0-9072-59F9DE13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81940"/>
            <a:ext cx="7772400" cy="688364"/>
          </a:xfrm>
        </p:spPr>
        <p:txBody>
          <a:bodyPr anchor="t">
            <a:normAutofit/>
          </a:bodyPr>
          <a:lstStyle/>
          <a:p>
            <a:r>
              <a:rPr lang="en-CA" dirty="0"/>
              <a:t>Volunteering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7468D44-679C-4646-8941-53893279C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9512" y="4716596"/>
            <a:ext cx="418306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57BC4E6E-3DFB-4838-B459-77AF79C12D86}" type="slidenum">
              <a:rPr lang="en-CA" smtClean="0"/>
              <a:pPr>
                <a:spcAft>
                  <a:spcPts val="600"/>
                </a:spcAft>
              </a:pPr>
              <a:t>20</a:t>
            </a:fld>
            <a:endParaRPr lang="en-CA"/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11439C23-A707-4C26-9406-3F8C4FA0E3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5" b="9942"/>
          <a:stretch/>
        </p:blipFill>
        <p:spPr>
          <a:xfrm>
            <a:off x="755576" y="1491630"/>
            <a:ext cx="77724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954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505385"/>
          </a:solidFill>
        </p:spPr>
        <p:txBody>
          <a:bodyPr wrap="square" lIns="0" tIns="0" rIns="0" bIns="0" rtlCol="0"/>
          <a:lstStyle/>
          <a:p>
            <a:pPr defTabSz="457200"/>
            <a:endParaRPr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61432" y="2209012"/>
            <a:ext cx="2176463" cy="1990725"/>
          </a:xfrm>
          <a:custGeom>
            <a:avLst/>
            <a:gdLst/>
            <a:ahLst/>
            <a:cxnLst/>
            <a:rect l="l" t="t" r="r" b="b"/>
            <a:pathLst>
              <a:path w="4352925" h="3981450">
                <a:moveTo>
                  <a:pt x="4352899" y="0"/>
                </a:moveTo>
                <a:lnTo>
                  <a:pt x="0" y="0"/>
                </a:lnTo>
                <a:lnTo>
                  <a:pt x="0" y="10160"/>
                </a:lnTo>
                <a:lnTo>
                  <a:pt x="0" y="3972356"/>
                </a:lnTo>
                <a:lnTo>
                  <a:pt x="0" y="3981234"/>
                </a:lnTo>
                <a:lnTo>
                  <a:pt x="4352899" y="3981234"/>
                </a:lnTo>
                <a:lnTo>
                  <a:pt x="4352899" y="3972356"/>
                </a:lnTo>
                <a:lnTo>
                  <a:pt x="9537" y="3972356"/>
                </a:lnTo>
                <a:lnTo>
                  <a:pt x="9537" y="10160"/>
                </a:lnTo>
                <a:lnTo>
                  <a:pt x="4343171" y="10160"/>
                </a:lnTo>
                <a:lnTo>
                  <a:pt x="4343171" y="3971721"/>
                </a:lnTo>
                <a:lnTo>
                  <a:pt x="4352899" y="3971721"/>
                </a:lnTo>
                <a:lnTo>
                  <a:pt x="4352899" y="10160"/>
                </a:lnTo>
                <a:lnTo>
                  <a:pt x="4352899" y="9525"/>
                </a:lnTo>
                <a:lnTo>
                  <a:pt x="4352899" y="0"/>
                </a:lnTo>
                <a:close/>
              </a:path>
            </a:pathLst>
          </a:custGeom>
          <a:solidFill>
            <a:srgbClr val="FF5656"/>
          </a:solidFill>
        </p:spPr>
        <p:txBody>
          <a:bodyPr wrap="square" lIns="0" tIns="0" rIns="0" bIns="0" rtlCol="0"/>
          <a:lstStyle/>
          <a:p>
            <a:pPr defTabSz="457200"/>
            <a:endParaRPr sz="9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9400" y="2"/>
            <a:ext cx="1281112" cy="51434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7999" y="440548"/>
            <a:ext cx="6075681" cy="6835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defTabSz="457200">
              <a:spcBef>
                <a:spcPts val="50"/>
              </a:spcBef>
            </a:pPr>
            <a:r>
              <a:rPr sz="4400" b="1" spc="-328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4400" b="1" spc="-57" dirty="0">
                <a:solidFill>
                  <a:srgbClr val="FFFFFF"/>
                </a:solidFill>
                <a:latin typeface="Gill Sans MT"/>
                <a:cs typeface="Gill Sans MT"/>
              </a:rPr>
              <a:t>ooking</a:t>
            </a:r>
            <a:r>
              <a:rPr sz="4400" b="1" spc="-127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400" b="1" spc="-13" dirty="0">
                <a:solidFill>
                  <a:srgbClr val="FFFFFF"/>
                </a:solidFill>
                <a:latin typeface="Gill Sans MT"/>
                <a:cs typeface="Gill Sans MT"/>
              </a:rPr>
              <a:t>back</a:t>
            </a:r>
            <a:r>
              <a:rPr sz="4400" b="1" spc="-127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en-US" sz="4400" b="1" spc="-21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4400" b="1" spc="-127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400" b="1" spc="95" dirty="0">
                <a:solidFill>
                  <a:srgbClr val="FFFFFF"/>
                </a:solidFill>
                <a:latin typeface="Gill Sans MT"/>
                <a:cs typeface="Gill Sans MT"/>
              </a:rPr>
              <a:t>2020</a:t>
            </a:r>
            <a:endParaRPr sz="4400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739" y="2211550"/>
            <a:ext cx="2171700" cy="1480855"/>
          </a:xfrm>
          <a:prstGeom prst="rect">
            <a:avLst/>
          </a:prstGeom>
          <a:solidFill>
            <a:srgbClr val="505385"/>
          </a:solidFill>
          <a:ln w="9734">
            <a:solidFill>
              <a:srgbClr val="FF5656"/>
            </a:solidFill>
          </a:ln>
        </p:spPr>
        <p:txBody>
          <a:bodyPr vert="horz" wrap="square" lIns="0" tIns="181293" rIns="0" bIns="0" rtlCol="0">
            <a:spAutoFit/>
          </a:bodyPr>
          <a:lstStyle/>
          <a:p>
            <a:pPr marL="231775" defTabSz="457200">
              <a:spcBef>
                <a:spcPts val="1428"/>
              </a:spcBef>
            </a:pPr>
            <a:r>
              <a:rPr sz="6500" b="1" spc="143" dirty="0">
                <a:solidFill>
                  <a:srgbClr val="FFFFFF"/>
                </a:solidFill>
                <a:latin typeface="Gill Sans MT"/>
                <a:cs typeface="Gill Sans MT"/>
              </a:rPr>
              <a:t>728</a:t>
            </a:r>
            <a:endParaRPr sz="65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31775" defTabSz="457200">
              <a:spcBef>
                <a:spcPts val="1045"/>
              </a:spcBef>
            </a:pPr>
            <a:r>
              <a:rPr sz="1100" spc="-68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100" spc="-9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100" spc="8" dirty="0">
                <a:solidFill>
                  <a:srgbClr val="FFFFFF"/>
                </a:solidFill>
                <a:latin typeface="Gill Sans MT"/>
                <a:cs typeface="Gill Sans MT"/>
              </a:rPr>
              <a:t>TAL</a:t>
            </a:r>
            <a:r>
              <a:rPr sz="11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1100" spc="-7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100" spc="25" dirty="0">
                <a:solidFill>
                  <a:srgbClr val="FFFFFF"/>
                </a:solidFill>
                <a:latin typeface="Gill Sans MT"/>
                <a:cs typeface="Gill Sans MT"/>
              </a:rPr>
              <a:t>LUNTEERS</a:t>
            </a:r>
            <a:endParaRPr sz="11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8611" y="2401787"/>
            <a:ext cx="1145223" cy="73802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defTabSz="457200">
              <a:spcBef>
                <a:spcPts val="55"/>
              </a:spcBef>
            </a:pPr>
            <a:r>
              <a:rPr sz="4750" b="1" spc="102" dirty="0">
                <a:solidFill>
                  <a:srgbClr val="FFFFFF"/>
                </a:solidFill>
                <a:latin typeface="Gill Sans MT"/>
                <a:cs typeface="Gill Sans MT"/>
              </a:rPr>
              <a:t>14%</a:t>
            </a:r>
            <a:endParaRPr sz="475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8611" y="3208902"/>
            <a:ext cx="1212533" cy="131767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defTabSz="457200">
              <a:spcBef>
                <a:spcPts val="68"/>
              </a:spcBef>
            </a:pPr>
            <a:r>
              <a:rPr sz="800" spc="48" dirty="0">
                <a:solidFill>
                  <a:srgbClr val="FFFFFF"/>
                </a:solidFill>
                <a:latin typeface="Gill Sans MT"/>
                <a:cs typeface="Gill Sans MT"/>
              </a:rPr>
              <a:t>FIRST</a:t>
            </a:r>
            <a:r>
              <a:rPr sz="80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spc="45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r>
              <a:rPr sz="8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spc="18" dirty="0">
                <a:solidFill>
                  <a:srgbClr val="FFFFFF"/>
                </a:solidFill>
                <a:latin typeface="Gill Sans MT"/>
                <a:cs typeface="Gill Sans MT"/>
              </a:rPr>
              <a:t>VOLUNTEERS</a:t>
            </a:r>
            <a:endParaRPr sz="8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8611" y="3259347"/>
            <a:ext cx="962343" cy="820096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defTabSz="457200">
              <a:spcBef>
                <a:spcPts val="65"/>
              </a:spcBef>
            </a:pPr>
            <a:r>
              <a:rPr sz="3975" b="1" spc="93" dirty="0">
                <a:solidFill>
                  <a:srgbClr val="FFFFFF"/>
                </a:solidFill>
                <a:latin typeface="Gill Sans MT"/>
                <a:cs typeface="Gill Sans MT"/>
              </a:rPr>
              <a:t>28%</a:t>
            </a:r>
            <a:endParaRPr sz="3975">
              <a:solidFill>
                <a:prstClr val="black"/>
              </a:solidFill>
              <a:latin typeface="Gill Sans MT"/>
              <a:cs typeface="Gill Sans MT"/>
            </a:endParaRPr>
          </a:p>
          <a:p>
            <a:pPr defTabSz="457200">
              <a:spcBef>
                <a:spcPts val="643"/>
              </a:spcBef>
            </a:pPr>
            <a:r>
              <a:rPr sz="800" spc="-30" dirty="0">
                <a:solidFill>
                  <a:srgbClr val="FFFFFF"/>
                </a:solidFill>
                <a:latin typeface="Gill Sans MT"/>
                <a:cs typeface="Gill Sans MT"/>
              </a:rPr>
              <a:t>NEW</a:t>
            </a:r>
            <a:r>
              <a:rPr sz="8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spc="78" dirty="0">
                <a:solidFill>
                  <a:srgbClr val="FFFFFF"/>
                </a:solidFill>
                <a:latin typeface="Gill Sans MT"/>
                <a:cs typeface="Gill Sans MT"/>
              </a:rPr>
              <a:t>MEM</a:t>
            </a:r>
            <a:r>
              <a:rPr sz="800" spc="6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800" spc="68" dirty="0">
                <a:solidFill>
                  <a:srgbClr val="FFFFFF"/>
                </a:solidFill>
                <a:latin typeface="Gill Sans MT"/>
                <a:cs typeface="Gill Sans MT"/>
              </a:rPr>
              <a:t>ERS</a:t>
            </a:r>
            <a:endParaRPr sz="8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02943" y="2211550"/>
            <a:ext cx="2171700" cy="1874231"/>
          </a:xfrm>
          <a:prstGeom prst="rect">
            <a:avLst/>
          </a:prstGeom>
          <a:solidFill>
            <a:srgbClr val="505385"/>
          </a:solidFill>
          <a:ln w="9734">
            <a:solidFill>
              <a:srgbClr val="FF5656"/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L="231775" defTabSz="457200">
              <a:spcBef>
                <a:spcPts val="1255"/>
              </a:spcBef>
            </a:pPr>
            <a:r>
              <a:rPr sz="4750" b="1" spc="108" dirty="0">
                <a:solidFill>
                  <a:srgbClr val="FFFFFF"/>
                </a:solidFill>
                <a:latin typeface="Gill Sans MT"/>
                <a:cs typeface="Gill Sans MT"/>
              </a:rPr>
              <a:t>100</a:t>
            </a:r>
            <a:endParaRPr sz="475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31775" defTabSz="457200">
              <a:lnSpc>
                <a:spcPts val="868"/>
              </a:lnSpc>
              <a:spcBef>
                <a:spcPts val="628"/>
              </a:spcBef>
            </a:pPr>
            <a:r>
              <a:rPr sz="800" spc="-3" dirty="0">
                <a:solidFill>
                  <a:srgbClr val="FFFFFF"/>
                </a:solidFill>
                <a:latin typeface="Gill Sans MT"/>
                <a:cs typeface="Gill Sans MT"/>
              </a:rPr>
              <a:t>VOLUNTEER</a:t>
            </a:r>
            <a:r>
              <a:rPr sz="800" spc="-4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spc="3" dirty="0">
                <a:solidFill>
                  <a:srgbClr val="FFFFFF"/>
                </a:solidFill>
                <a:latin typeface="Gill Sans MT"/>
                <a:cs typeface="Gill Sans MT"/>
              </a:rPr>
              <a:t>GROUPS</a:t>
            </a:r>
            <a:endParaRPr sz="80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31775" defTabSz="457200">
              <a:lnSpc>
                <a:spcPts val="4648"/>
              </a:lnSpc>
            </a:pPr>
            <a:r>
              <a:rPr sz="3950" b="1" spc="85" dirty="0">
                <a:solidFill>
                  <a:srgbClr val="FFFFFF"/>
                </a:solidFill>
                <a:latin typeface="Gill Sans MT"/>
                <a:cs typeface="Gill Sans MT"/>
              </a:rPr>
              <a:t>1168</a:t>
            </a:r>
            <a:endParaRPr sz="395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231775" defTabSz="457200">
              <a:spcBef>
                <a:spcPts val="630"/>
              </a:spcBef>
            </a:pPr>
            <a:r>
              <a:rPr sz="800" spc="5" dirty="0">
                <a:solidFill>
                  <a:srgbClr val="FFFFFF"/>
                </a:solidFill>
                <a:latin typeface="Gill Sans MT"/>
                <a:cs typeface="Gill Sans MT"/>
              </a:rPr>
              <a:t>VOLUNTEER</a:t>
            </a:r>
            <a:r>
              <a:rPr sz="800" spc="-4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spc="15" dirty="0">
                <a:solidFill>
                  <a:srgbClr val="FFFFFF"/>
                </a:solidFill>
                <a:latin typeface="Gill Sans MT"/>
                <a:cs typeface="Gill Sans MT"/>
              </a:rPr>
              <a:t>POSITIONS</a:t>
            </a:r>
            <a:endParaRPr sz="8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9EEFB4A-C568-4AC4-ABCB-F192D54CA26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21</a:t>
            </a:fld>
            <a:endParaRPr lang="en-C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C2F8-3AF7-4E96-9125-EB82441F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9F89-1DD1-48E2-BF18-D905996285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/>
              <a:t>Volunteers are involved in every aspect of the CIA.</a:t>
            </a:r>
          </a:p>
          <a:p>
            <a:r>
              <a:rPr lang="en-US" sz="2000" dirty="0"/>
              <a:t>They are crucial to a healthy self-regulating profession.</a:t>
            </a:r>
          </a:p>
          <a:p>
            <a:r>
              <a:rPr lang="en-US" sz="2000" dirty="0"/>
              <a:t>They provide opportunities to gain invaluable experiences and build your network.</a:t>
            </a:r>
          </a:p>
          <a:p>
            <a:r>
              <a:rPr lang="en-US" sz="2000" dirty="0"/>
              <a:t>How to get involved:</a:t>
            </a:r>
          </a:p>
          <a:p>
            <a:pPr marL="449251" lvl="2">
              <a:spcBef>
                <a:spcPts val="338"/>
              </a:spcBef>
              <a:buClr>
                <a:schemeClr val="accent1"/>
              </a:buClr>
            </a:pPr>
            <a:r>
              <a:rPr lang="en-US" sz="2000" dirty="0"/>
              <a:t>Check the CIA website for opportunities often and read CIA News for current opportunities.</a:t>
            </a:r>
          </a:p>
          <a:p>
            <a:pPr marL="449251" lvl="2">
              <a:spcBef>
                <a:spcPts val="338"/>
              </a:spcBef>
              <a:buClr>
                <a:schemeClr val="accent1"/>
              </a:buClr>
            </a:pPr>
            <a:r>
              <a:rPr lang="en-US" sz="2000" dirty="0"/>
              <a:t>Complete your volunteer profile on the CIA website.</a:t>
            </a:r>
          </a:p>
          <a:p>
            <a:pPr marL="449251" lvl="2">
              <a:spcBef>
                <a:spcPts val="338"/>
              </a:spcBef>
              <a:buClr>
                <a:schemeClr val="accent1"/>
              </a:buClr>
            </a:pPr>
            <a:r>
              <a:rPr lang="en-US" sz="2000" dirty="0"/>
              <a:t>Talk to people who are already volunteering and let them know you’re looking for opportunities.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06F87-2B23-4695-A698-E0CF30179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57BC4E6E-3DFB-4838-B459-77AF79C12D86}" type="slidenum">
              <a:rPr lang="en-CA">
                <a:solidFill>
                  <a:srgbClr val="464653">
                    <a:tint val="75000"/>
                  </a:srgbClr>
                </a:solidFill>
              </a:rPr>
              <a:pPr defTabSz="685800"/>
              <a:t>22</a:t>
            </a:fld>
            <a:endParaRPr lang="en-CA" dirty="0">
              <a:solidFill>
                <a:srgbClr val="4646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5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C2F8-3AF7-4E96-9125-EB82441F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volunteering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9F89-1DD1-48E2-BF18-D905996285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5576" y="1491630"/>
            <a:ext cx="7920880" cy="3429000"/>
          </a:xfrm>
        </p:spPr>
        <p:txBody>
          <a:bodyPr/>
          <a:lstStyle/>
          <a:p>
            <a:pPr marL="269868" lvl="1" indent="-269868">
              <a:spcBef>
                <a:spcPts val="338"/>
              </a:spcBef>
              <a:buClr>
                <a:schemeClr val="accent1"/>
              </a:buClr>
            </a:pPr>
            <a:r>
              <a:rPr lang="en-US" sz="2400" dirty="0"/>
              <a:t>Build a network of peers.</a:t>
            </a:r>
          </a:p>
          <a:p>
            <a:pPr marL="269868" lvl="1" indent="-269868">
              <a:spcBef>
                <a:spcPts val="338"/>
              </a:spcBef>
              <a:buClr>
                <a:schemeClr val="accent1"/>
              </a:buClr>
            </a:pPr>
            <a:r>
              <a:rPr lang="en-US" sz="2400" dirty="0"/>
              <a:t>Learn about new areas of practice or aspects of your practice outside of your day-to-day responsibilities.</a:t>
            </a:r>
          </a:p>
          <a:p>
            <a:pPr marL="269868" lvl="1" indent="-269868">
              <a:spcBef>
                <a:spcPts val="338"/>
              </a:spcBef>
              <a:buClr>
                <a:schemeClr val="accent1"/>
              </a:buClr>
            </a:pPr>
            <a:r>
              <a:rPr lang="en-US" sz="2400" dirty="0"/>
              <a:t>Develop skills in communication, public speaking, collaboration, and leadership.</a:t>
            </a:r>
          </a:p>
          <a:p>
            <a:pPr marL="269868" lvl="1" indent="-269868">
              <a:spcBef>
                <a:spcPts val="338"/>
              </a:spcBef>
              <a:buClr>
                <a:schemeClr val="accent1"/>
              </a:buClr>
            </a:pPr>
            <a:r>
              <a:rPr lang="en-US" sz="2400" dirty="0"/>
              <a:t>Give back to the profession and the public.</a:t>
            </a:r>
          </a:p>
          <a:p>
            <a:pPr marL="269868" lvl="1" indent="-269868">
              <a:spcBef>
                <a:spcPts val="338"/>
              </a:spcBef>
              <a:buClr>
                <a:schemeClr val="accent1"/>
              </a:buClr>
            </a:pPr>
            <a:r>
              <a:rPr lang="en-US" sz="2400" dirty="0"/>
              <a:t>Get more involved in areas you are personally interested in.</a:t>
            </a:r>
          </a:p>
          <a:p>
            <a:pPr marL="269868" lvl="1" indent="-269868">
              <a:spcBef>
                <a:spcPts val="338"/>
              </a:spcBef>
              <a:buClr>
                <a:schemeClr val="accent1"/>
              </a:buClr>
            </a:pPr>
            <a:r>
              <a:rPr lang="en-US" sz="2400" dirty="0"/>
              <a:t>Strengthen your confidence.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06F87-2B23-4695-A698-E0CF30179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57BC4E6E-3DFB-4838-B459-77AF79C12D86}" type="slidenum">
              <a:rPr lang="en-CA">
                <a:solidFill>
                  <a:srgbClr val="464653">
                    <a:tint val="75000"/>
                  </a:srgbClr>
                </a:solidFill>
              </a:rPr>
              <a:pPr defTabSz="685800"/>
              <a:t>23</a:t>
            </a:fld>
            <a:endParaRPr lang="en-CA" dirty="0">
              <a:solidFill>
                <a:srgbClr val="4646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53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6A77-FFB7-4DF0-9072-59F9DE13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81940"/>
            <a:ext cx="7772400" cy="688364"/>
          </a:xfrm>
        </p:spPr>
        <p:txBody>
          <a:bodyPr anchor="t">
            <a:normAutofit/>
          </a:bodyPr>
          <a:lstStyle/>
          <a:p>
            <a:r>
              <a:rPr lang="en-CA" dirty="0"/>
              <a:t>International partnerships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1CED6AC-926F-43F7-AD02-AD290A4FDD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9512" y="4716596"/>
            <a:ext cx="418306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57BC4E6E-3DFB-4838-B459-77AF79C12D86}" type="slidenum">
              <a:rPr lang="en-CA" smtClean="0"/>
              <a:pPr>
                <a:spcAft>
                  <a:spcPts val="600"/>
                </a:spcAft>
              </a:pPr>
              <a:t>24</a:t>
            </a:fld>
            <a:endParaRPr lang="en-CA"/>
          </a:p>
        </p:txBody>
      </p:sp>
      <p:pic>
        <p:nvPicPr>
          <p:cNvPr id="4" name="Picture 3" descr="A picture containing table, person, wooden&#10;&#10;Description automatically generated">
            <a:extLst>
              <a:ext uri="{FF2B5EF4-FFF2-40B4-BE49-F238E27FC236}">
                <a16:creationId xmlns:a16="http://schemas.microsoft.com/office/drawing/2014/main" id="{1A168BE7-21C4-46B5-97C0-3BB43274A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6" b="15540"/>
          <a:stretch/>
        </p:blipFill>
        <p:spPr>
          <a:xfrm>
            <a:off x="755576" y="1491630"/>
            <a:ext cx="77724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809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C2F8-3AF7-4E96-9125-EB82441F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partnerships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9F89-1DD1-48E2-BF18-D905996285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06F87-2B23-4695-A698-E0CF30179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57BC4E6E-3DFB-4838-B459-77AF79C12D86}" type="slidenum">
              <a:rPr lang="en-CA">
                <a:solidFill>
                  <a:srgbClr val="464653">
                    <a:tint val="75000"/>
                  </a:srgbClr>
                </a:solidFill>
              </a:rPr>
              <a:pPr defTabSz="685800"/>
              <a:t>25</a:t>
            </a:fld>
            <a:endParaRPr lang="en-CA" dirty="0">
              <a:solidFill>
                <a:srgbClr val="464653">
                  <a:tint val="75000"/>
                </a:srgbClr>
              </a:solidFill>
            </a:endParaRP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FB4C551E-2B80-48EA-9F07-4E6FE6FEE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58" y="1799319"/>
            <a:ext cx="1207740" cy="12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tuarial Societies and Universities Survey">
            <a:extLst>
              <a:ext uri="{FF2B5EF4-FFF2-40B4-BE49-F238E27FC236}">
                <a16:creationId xmlns:a16="http://schemas.microsoft.com/office/drawing/2014/main" id="{C4843D1F-CC70-4829-A571-121360316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75" y="1758215"/>
            <a:ext cx="1090057" cy="1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ciety of Actuaries In Ireland Careers and Current Employee Profiles |  Find referrals | LinkedIn">
            <a:extLst>
              <a:ext uri="{FF2B5EF4-FFF2-40B4-BE49-F238E27FC236}">
                <a16:creationId xmlns:a16="http://schemas.microsoft.com/office/drawing/2014/main" id="{BBABAE7E-E2F5-4847-A2D0-02699E39D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18" y="3346501"/>
            <a:ext cx="1269870" cy="126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chelor of Actuarial Science/Bachelor of Laws | Bond University">
            <a:extLst>
              <a:ext uri="{FF2B5EF4-FFF2-40B4-BE49-F238E27FC236}">
                <a16:creationId xmlns:a16="http://schemas.microsoft.com/office/drawing/2014/main" id="{A501E07A-3EC5-4B28-B1A2-E1E4FCE77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81" y="3136826"/>
            <a:ext cx="1472629" cy="147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ctuarial Society of South Africa - Home | Facebook">
            <a:extLst>
              <a:ext uri="{FF2B5EF4-FFF2-40B4-BE49-F238E27FC236}">
                <a16:creationId xmlns:a16="http://schemas.microsoft.com/office/drawing/2014/main" id="{47A739E8-08E5-4DF4-B23E-EFB32FE46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94" y="3360923"/>
            <a:ext cx="1248532" cy="12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acebook">
            <a:extLst>
              <a:ext uri="{FF2B5EF4-FFF2-40B4-BE49-F238E27FC236}">
                <a16:creationId xmlns:a16="http://schemas.microsoft.com/office/drawing/2014/main" id="{73413320-8989-4D77-8E85-70999689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38" y="1372300"/>
            <a:ext cx="1579921" cy="157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nstitute and Faculty of Actuaries - YouTube">
            <a:extLst>
              <a:ext uri="{FF2B5EF4-FFF2-40B4-BE49-F238E27FC236}">
                <a16:creationId xmlns:a16="http://schemas.microsoft.com/office/drawing/2014/main" id="{32A59C80-D2C9-4990-9693-28A39E16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" y="3248609"/>
            <a:ext cx="1494498" cy="149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36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F0EFD-1F29-49A6-AEA7-EEB6535A5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543050"/>
            <a:ext cx="4114800" cy="1132211"/>
          </a:xfrm>
        </p:spPr>
        <p:txBody>
          <a:bodyPr/>
          <a:lstStyle/>
          <a:p>
            <a:pPr algn="l"/>
            <a:r>
              <a:rPr lang="en-US" sz="7725" dirty="0"/>
              <a:t>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1A29B-D3A3-40C8-AFEA-F8EC227F41BF}"/>
              </a:ext>
            </a:extLst>
          </p:cNvPr>
          <p:cNvSpPr txBox="1"/>
          <p:nvPr/>
        </p:nvSpPr>
        <p:spPr>
          <a:xfrm>
            <a:off x="4399756" y="-1461835"/>
            <a:ext cx="3304110" cy="8171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00" b="1" dirty="0">
                <a:solidFill>
                  <a:srgbClr val="FCB53B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7313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5EAD2-FCEF-4420-80F6-765DE740E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748214-0ED6-4168-8C59-0971C2038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C53C9-5D11-43D6-B7BC-50A08A1B38C0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257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BB3B79A-48D1-4DA1-9C90-EA11AC19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Our mission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321FE0-FFBF-4191-98C8-E43FA17D66CF}"/>
              </a:ext>
            </a:extLst>
          </p:cNvPr>
          <p:cNvSpPr txBox="1">
            <a:spLocks/>
          </p:cNvSpPr>
          <p:nvPr/>
        </p:nvSpPr>
        <p:spPr>
          <a:xfrm>
            <a:off x="179512" y="3171825"/>
            <a:ext cx="8712968" cy="1457325"/>
          </a:xfrm>
          <a:prstGeom prst="rect">
            <a:avLst/>
          </a:prstGeom>
        </p:spPr>
        <p:txBody>
          <a:bodyPr lIns="514350" tIns="0" rIns="514350" bIns="0" anchor="t" anchorCtr="0">
            <a:noAutofit/>
          </a:bodyPr>
          <a:lstStyle>
            <a:lvl1pPr marL="205735" indent="-205735" algn="l" rtl="0" eaLnBrk="1" latinLnBrk="0" hangingPunct="1">
              <a:spcBef>
                <a:spcPts val="451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195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11470" indent="-205735" algn="l" rtl="0" eaLnBrk="1" latinLnBrk="0" hangingPunct="1">
              <a:spcBef>
                <a:spcPts val="37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1725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17205" indent="-171446" algn="l" rtl="0" eaLnBrk="1" latinLnBrk="0" hangingPunct="1">
              <a:spcBef>
                <a:spcPts val="37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5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822939" indent="-171446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35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028674" indent="-171446" algn="l" rtl="0" eaLnBrk="1" latinLnBrk="0" hangingPunct="1">
              <a:spcBef>
                <a:spcPts val="225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2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1234409" indent="-137157" algn="l" rtl="0" eaLnBrk="1" latinLnBrk="0" hangingPunct="1">
              <a:spcBef>
                <a:spcPts val="225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566" indent="-137157" algn="l" rtl="0" eaLnBrk="1" latinLnBrk="0" hangingPunct="1">
              <a:spcBef>
                <a:spcPts val="225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05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22" indent="-137157" algn="l" rtl="0" eaLnBrk="1" latinLnBrk="0" hangingPunct="1">
              <a:spcBef>
                <a:spcPts val="225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05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879" indent="-137157" algn="l" rtl="0" eaLnBrk="1" latinLnBrk="0" hangingPunct="1">
              <a:spcBef>
                <a:spcPts val="225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38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As the qualifying and governing body of the actuarial profession in Canada, we develop and uphold rigorous standards, share our risk management expertise, and advance actuarial science for the financial well-being of society.</a:t>
            </a:r>
            <a:endParaRPr lang="en-C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5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D1BAF7-42EB-4923-B5CC-D2A9E187E558}"/>
              </a:ext>
            </a:extLst>
          </p:cNvPr>
          <p:cNvSpPr txBox="1">
            <a:spLocks/>
          </p:cNvSpPr>
          <p:nvPr/>
        </p:nvSpPr>
        <p:spPr>
          <a:xfrm>
            <a:off x="1143000" y="1543050"/>
            <a:ext cx="6515100" cy="3429000"/>
          </a:xfrm>
          <a:prstGeom prst="rect">
            <a:avLst/>
          </a:prstGeom>
          <a:noFill/>
        </p:spPr>
        <p:txBody>
          <a:bodyPr vert="horz" lIns="685800" t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CA" sz="3000" dirty="0">
              <a:solidFill>
                <a:srgbClr val="3A5FAC"/>
              </a:solidFill>
            </a:endParaRPr>
          </a:p>
          <a:p>
            <a:endParaRPr lang="en-CA" sz="1350" dirty="0">
              <a:solidFill>
                <a:srgbClr val="0096D0"/>
              </a:solidFill>
            </a:endParaRPr>
          </a:p>
          <a:p>
            <a:endParaRPr lang="en-CA" sz="1350" dirty="0">
              <a:solidFill>
                <a:srgbClr val="0096D0"/>
              </a:solidFill>
            </a:endParaRPr>
          </a:p>
          <a:p>
            <a:endParaRPr lang="en-CA" sz="3000" dirty="0">
              <a:solidFill>
                <a:srgbClr val="3A5FAC"/>
              </a:solidFill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9E77CD1-BB44-491F-A37D-0D712F89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values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370160-D0FF-4766-90B0-125C477837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We care about principles. Professionalism defines us. We are trustworthy and accountable, and we uphold strict ethical principles.</a:t>
            </a:r>
          </a:p>
          <a:p>
            <a:r>
              <a:rPr lang="en-US" dirty="0"/>
              <a:t>We care about people. We foster a diverse and inclusive environment. We put the public interest ahead of our own.</a:t>
            </a:r>
          </a:p>
          <a:p>
            <a:r>
              <a:rPr lang="en-US" dirty="0"/>
              <a:t>We care about the future. Foresight is our strength. We anticipate risk to evolve with our changing environment.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E618E1-3E2A-4504-8080-B08ADD936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31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43050"/>
            <a:ext cx="8229600" cy="3429000"/>
          </a:xfrm>
          <a:prstGeom prst="rect">
            <a:avLst/>
          </a:prstGeom>
        </p:spPr>
        <p:txBody>
          <a:bodyPr lIns="685800" tIns="0" rIns="685800" bIns="0">
            <a:normAutofit fontScale="55000" lnSpcReduction="20000"/>
          </a:bodyPr>
          <a:lstStyle/>
          <a:p>
            <a:pPr fontAlgn="base">
              <a:buClr>
                <a:srgbClr val="FCB53B"/>
              </a:buClr>
              <a:buFont typeface="Wingdings 3" panose="05040102010807070707" pitchFamily="18" charset="2"/>
              <a:buChar char=""/>
            </a:pPr>
            <a:r>
              <a:rPr lang="en-CA" sz="3300" dirty="0"/>
              <a:t>As a member of the CIA, you belong to the premier community of actuarial professionals in Canada. </a:t>
            </a:r>
            <a:br>
              <a:rPr lang="en-CA" sz="3300" dirty="0"/>
            </a:br>
            <a:endParaRPr lang="en-CA" sz="3300" dirty="0"/>
          </a:p>
          <a:p>
            <a:pPr fontAlgn="base">
              <a:buClr>
                <a:srgbClr val="FCB53B"/>
              </a:buClr>
              <a:buFont typeface="Wingdings 3" panose="05040102010807070707" pitchFamily="18" charset="2"/>
              <a:buChar char=""/>
            </a:pPr>
            <a:r>
              <a:rPr lang="en-CA" sz="3300" dirty="0"/>
              <a:t>You reap the benefits of a comprehensive education syllabus, robust continuing professional development (CPD), thought-provoking and leading-edge research, and world-class principles-based standards of practice and guidance materials. </a:t>
            </a:r>
            <a:br>
              <a:rPr lang="en-CA" sz="3300" dirty="0"/>
            </a:br>
            <a:endParaRPr lang="en-CA" sz="3300" dirty="0"/>
          </a:p>
          <a:p>
            <a:pPr fontAlgn="base">
              <a:buClr>
                <a:srgbClr val="FCB53B"/>
              </a:buClr>
              <a:buFont typeface="Wingdings 3" panose="05040102010807070707" pitchFamily="18" charset="2"/>
              <a:buChar char=""/>
            </a:pPr>
            <a:r>
              <a:rPr lang="en-CA" sz="3300" dirty="0"/>
              <a:t>Through the CIA, your skills are promoted to employers, governments, regulators, and the public. </a:t>
            </a:r>
            <a:br>
              <a:rPr lang="en-CA" sz="3300" dirty="0"/>
            </a:br>
            <a:endParaRPr lang="en-CA" sz="3300" dirty="0"/>
          </a:p>
          <a:p>
            <a:pPr fontAlgn="base">
              <a:buClr>
                <a:srgbClr val="FCB53B"/>
              </a:buClr>
              <a:buFont typeface="Wingdings 3" panose="05040102010807070707" pitchFamily="18" charset="2"/>
              <a:buChar char=""/>
            </a:pPr>
            <a:r>
              <a:rPr lang="en-CA" sz="3300" dirty="0"/>
              <a:t>You gain exclusive access to the only bilingual actuarial resources and tools, designed by Canadians, for Canadians.</a:t>
            </a:r>
          </a:p>
        </p:txBody>
      </p:sp>
      <p:sp>
        <p:nvSpPr>
          <p:cNvPr id="4" name="Title 15">
            <a:extLst>
              <a:ext uri="{FF2B5EF4-FFF2-40B4-BE49-F238E27FC236}">
                <a16:creationId xmlns:a16="http://schemas.microsoft.com/office/drawing/2014/main" id="{FE961C36-2315-44CD-B9BF-707E040079CE}"/>
              </a:ext>
            </a:extLst>
          </p:cNvPr>
          <p:cNvSpPr txBox="1">
            <a:spLocks/>
          </p:cNvSpPr>
          <p:nvPr/>
        </p:nvSpPr>
        <p:spPr>
          <a:xfrm>
            <a:off x="914400" y="514351"/>
            <a:ext cx="7772400" cy="68836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67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The value of CIA membership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D5A896-8352-4159-815A-7285FDCD4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30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D1BAF7-42EB-4923-B5CC-D2A9E187E558}"/>
              </a:ext>
            </a:extLst>
          </p:cNvPr>
          <p:cNvSpPr txBox="1">
            <a:spLocks/>
          </p:cNvSpPr>
          <p:nvPr/>
        </p:nvSpPr>
        <p:spPr>
          <a:xfrm>
            <a:off x="1143000" y="1543050"/>
            <a:ext cx="6515100" cy="3429000"/>
          </a:xfrm>
          <a:prstGeom prst="rect">
            <a:avLst/>
          </a:prstGeom>
          <a:noFill/>
        </p:spPr>
        <p:txBody>
          <a:bodyPr vert="horz" lIns="685800" t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CA" sz="3000" dirty="0">
              <a:solidFill>
                <a:srgbClr val="3A5FAC"/>
              </a:solidFill>
            </a:endParaRPr>
          </a:p>
          <a:p>
            <a:endParaRPr lang="en-CA" sz="1350" dirty="0">
              <a:solidFill>
                <a:srgbClr val="0096D0"/>
              </a:solidFill>
            </a:endParaRPr>
          </a:p>
          <a:p>
            <a:endParaRPr lang="en-CA" sz="1350" dirty="0">
              <a:solidFill>
                <a:srgbClr val="0096D0"/>
              </a:solidFill>
            </a:endParaRPr>
          </a:p>
          <a:p>
            <a:endParaRPr lang="en-CA" sz="3000" dirty="0">
              <a:solidFill>
                <a:srgbClr val="3A5FAC"/>
              </a:solidFill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9E77CD1-BB44-491F-A37D-0D712F89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Areas of focus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370160-D0FF-4766-90B0-125C477837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New educational pathways </a:t>
            </a:r>
          </a:p>
          <a:p>
            <a:r>
              <a:rPr lang="en-US" dirty="0"/>
              <a:t>Diversity, equity, and inclusion (DEI)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IFRS 17</a:t>
            </a:r>
          </a:p>
          <a:p>
            <a:r>
              <a:rPr lang="en-US" dirty="0"/>
              <a:t>Volunteering with the CIA</a:t>
            </a:r>
          </a:p>
          <a:p>
            <a:r>
              <a:rPr lang="en-US" dirty="0"/>
              <a:t>Partnerships/opportunities for involvement with international actuarial organizations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95F8D-18AF-4EBB-8AC1-2E39167FE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55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90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2BFF4C-0531-47E3-9131-230D1B763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359751"/>
            <a:ext cx="8229600" cy="742950"/>
          </a:xfrm>
        </p:spPr>
        <p:txBody>
          <a:bodyPr/>
          <a:lstStyle/>
          <a:p>
            <a:r>
              <a:rPr lang="en-US" dirty="0"/>
              <a:t>Three options for qualification</a:t>
            </a:r>
            <a:endParaRPr lang="en-CA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6FAEDC1-C2ED-47FD-B79E-89CECA1D50C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8732171"/>
              </p:ext>
            </p:extLst>
          </p:nvPr>
        </p:nvGraphicFramePr>
        <p:xfrm>
          <a:off x="457200" y="1131590"/>
          <a:ext cx="8229600" cy="327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A75F70-1255-474C-BC9E-C32BA7A32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C4E6E-3DFB-4838-B459-77AF79C12D86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014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6BC094-B5FA-4853-A112-4796AA11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CIA promise</a:t>
            </a:r>
            <a:endParaRPr lang="en-CA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01CBE94-C22C-4268-9AF3-D1345E87586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4083428"/>
              </p:ext>
            </p:extLst>
          </p:nvPr>
        </p:nvGraphicFramePr>
        <p:xfrm>
          <a:off x="2771800" y="555526"/>
          <a:ext cx="7437512" cy="3841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842DF3-09BC-4BB0-82E4-990537753258}"/>
              </a:ext>
            </a:extLst>
          </p:cNvPr>
          <p:cNvSpPr txBox="1"/>
          <p:nvPr/>
        </p:nvSpPr>
        <p:spPr>
          <a:xfrm>
            <a:off x="0" y="975657"/>
            <a:ext cx="4716016" cy="4052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Innovation and agility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Robust education and high standards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Inclusive, clear requirements and transitions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 duplication of effort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Emphasis on fairness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Members can continue to hold multiple designations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Coordination with employer education/recognition programs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International portability of FCIA is high priority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1FE83627-71C8-4241-940F-9C8B249822F3}"/>
              </a:ext>
            </a:extLst>
          </p:cNvPr>
          <p:cNvSpPr/>
          <p:nvPr/>
        </p:nvSpPr>
        <p:spPr>
          <a:xfrm>
            <a:off x="6094512" y="2072836"/>
            <a:ext cx="792088" cy="742950"/>
          </a:xfrm>
          <a:prstGeom prst="flowChartConnector">
            <a:avLst/>
          </a:prstGeom>
          <a:solidFill>
            <a:srgbClr val="F49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CIA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F7D95718-6548-43E6-B5EB-780DED0DEB7C}"/>
              </a:ext>
            </a:extLst>
          </p:cNvPr>
          <p:cNvSpPr/>
          <p:nvPr/>
        </p:nvSpPr>
        <p:spPr>
          <a:xfrm rot="2683696">
            <a:off x="6076977" y="2091499"/>
            <a:ext cx="287708" cy="221156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A1AB235F-72C2-478C-9FB9-467BB309493E}"/>
              </a:ext>
            </a:extLst>
          </p:cNvPr>
          <p:cNvSpPr/>
          <p:nvPr/>
        </p:nvSpPr>
        <p:spPr>
          <a:xfrm rot="2683696">
            <a:off x="6585024" y="2575966"/>
            <a:ext cx="287708" cy="221156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B8FD3FD0-E7F1-4993-BBBD-8D3F6C901646}"/>
              </a:ext>
            </a:extLst>
          </p:cNvPr>
          <p:cNvSpPr/>
          <p:nvPr/>
        </p:nvSpPr>
        <p:spPr>
          <a:xfrm rot="18653318">
            <a:off x="6090182" y="2572941"/>
            <a:ext cx="287708" cy="221156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01C3C4E5-E74A-4F6E-BA11-1AE7028867AD}"/>
              </a:ext>
            </a:extLst>
          </p:cNvPr>
          <p:cNvSpPr/>
          <p:nvPr/>
        </p:nvSpPr>
        <p:spPr>
          <a:xfrm rot="18653318">
            <a:off x="6603222" y="2090161"/>
            <a:ext cx="287708" cy="221156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B9633B-14F4-4698-9AA8-09BEBA023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C4E6E-3DFB-4838-B459-77AF79C12D86}" type="slidenum">
              <a:rPr lang="en-C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280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fa10eb1-4905-4e9e-bbe9-ca8e110a492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IA_Corporate_Template">
  <a:themeElements>
    <a:clrScheme name="CIA Colors">
      <a:dk1>
        <a:srgbClr val="464653"/>
      </a:dk1>
      <a:lt1>
        <a:sysClr val="window" lastClr="FFFFFF"/>
      </a:lt1>
      <a:dk2>
        <a:srgbClr val="464653"/>
      </a:dk2>
      <a:lt2>
        <a:srgbClr val="FFFFFF"/>
      </a:lt2>
      <a:accent1>
        <a:srgbClr val="00CFF0"/>
      </a:accent1>
      <a:accent2>
        <a:srgbClr val="005DAA"/>
      </a:accent2>
      <a:accent3>
        <a:srgbClr val="7F7F7F"/>
      </a:accent3>
      <a:accent4>
        <a:srgbClr val="F2452B"/>
      </a:accent4>
      <a:accent5>
        <a:srgbClr val="5FBF00"/>
      </a:accent5>
      <a:accent6>
        <a:srgbClr val="FFC000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A_Corporate Template_16x9" id="{DDE36E02-A3E9-49D7-997C-7225185691CA}" vid="{9308CC04-D7FB-4532-BD5C-74ED0E257AD2}"/>
    </a:ext>
  </a:extLst>
</a:theme>
</file>

<file path=ppt/theme/theme2.xml><?xml version="1.0" encoding="utf-8"?>
<a:theme xmlns:a="http://schemas.openxmlformats.org/drawingml/2006/main" name="2017 AA Seminar Presentation Template (16x9)">
  <a:themeElements>
    <a:clrScheme name="CIA Colors">
      <a:dk1>
        <a:srgbClr val="464653"/>
      </a:dk1>
      <a:lt1>
        <a:sysClr val="window" lastClr="FFFFFF"/>
      </a:lt1>
      <a:dk2>
        <a:srgbClr val="464653"/>
      </a:dk2>
      <a:lt2>
        <a:srgbClr val="FFFFFF"/>
      </a:lt2>
      <a:accent1>
        <a:srgbClr val="00CFF0"/>
      </a:accent1>
      <a:accent2>
        <a:srgbClr val="005DAA"/>
      </a:accent2>
      <a:accent3>
        <a:srgbClr val="7F7F7F"/>
      </a:accent3>
      <a:accent4>
        <a:srgbClr val="F2452B"/>
      </a:accent4>
      <a:accent5>
        <a:srgbClr val="5FBF00"/>
      </a:accent5>
      <a:accent6>
        <a:srgbClr val="FFC000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0E2CD5-A7AB-41BA-B654-40A00BEE82F0}" vid="{AC63B61A-BB71-4C0E-B3FC-F7E77C8B3EA0}"/>
    </a:ext>
  </a:extLst>
</a:theme>
</file>

<file path=ppt/theme/theme3.xml><?xml version="1.0" encoding="utf-8"?>
<a:theme xmlns:a="http://schemas.openxmlformats.org/drawingml/2006/main" name="3_CIA_Corporate_Template">
  <a:themeElements>
    <a:clrScheme name="CIA Colors">
      <a:dk1>
        <a:srgbClr val="464653"/>
      </a:dk1>
      <a:lt1>
        <a:sysClr val="window" lastClr="FFFFFF"/>
      </a:lt1>
      <a:dk2>
        <a:srgbClr val="464653"/>
      </a:dk2>
      <a:lt2>
        <a:srgbClr val="FFFFFF"/>
      </a:lt2>
      <a:accent1>
        <a:srgbClr val="00CFF0"/>
      </a:accent1>
      <a:accent2>
        <a:srgbClr val="005DAA"/>
      </a:accent2>
      <a:accent3>
        <a:srgbClr val="7F7F7F"/>
      </a:accent3>
      <a:accent4>
        <a:srgbClr val="F2452B"/>
      </a:accent4>
      <a:accent5>
        <a:srgbClr val="5FBF00"/>
      </a:accent5>
      <a:accent6>
        <a:srgbClr val="FFC000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A_Corporate Template_16x9" id="{DDE36E02-A3E9-49D7-997C-7225185691CA}" vid="{9308CC04-D7FB-4532-BD5C-74ED0E257AD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CIA_Corporate Template_16x9</Template>
  <TotalTime>24788</TotalTime>
  <Words>1259</Words>
  <Application>Microsoft Office PowerPoint</Application>
  <PresentationFormat>On-screen Show (16:9)</PresentationFormat>
  <Paragraphs>201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Gill Sans MT</vt:lpstr>
      <vt:lpstr>Verdana</vt:lpstr>
      <vt:lpstr>Wingdings</vt:lpstr>
      <vt:lpstr>Wingdings 3</vt:lpstr>
      <vt:lpstr>2_CIA_Corporate_Template</vt:lpstr>
      <vt:lpstr>2017 AA Seminar Presentation Template (16x9)</vt:lpstr>
      <vt:lpstr>3_CIA_Corporate_Template</vt:lpstr>
      <vt:lpstr>Office Theme</vt:lpstr>
      <vt:lpstr>Winnipeg Actuarial Club – Fall 2021</vt:lpstr>
      <vt:lpstr>Our vision</vt:lpstr>
      <vt:lpstr>Our mission</vt:lpstr>
      <vt:lpstr>Our values</vt:lpstr>
      <vt:lpstr>PowerPoint Presentation</vt:lpstr>
      <vt:lpstr>Areas of focus</vt:lpstr>
      <vt:lpstr>PowerPoint Presentation</vt:lpstr>
      <vt:lpstr>Three options for qualification</vt:lpstr>
      <vt:lpstr>The CIA promise</vt:lpstr>
      <vt:lpstr>Diversity, equity, and inclusion</vt:lpstr>
      <vt:lpstr>2020–2021 activities (page 1 of 2)</vt:lpstr>
      <vt:lpstr>2020–2021 activities (page 2 of 2)</vt:lpstr>
      <vt:lpstr>Going forward</vt:lpstr>
      <vt:lpstr>Climate change</vt:lpstr>
      <vt:lpstr>Challenges can lead to opportunities </vt:lpstr>
      <vt:lpstr>Regulatory actions with the potential to affect actuaries </vt:lpstr>
      <vt:lpstr>IFRS 17</vt:lpstr>
      <vt:lpstr>IFRS 17</vt:lpstr>
      <vt:lpstr>IFRS 17 guidance</vt:lpstr>
      <vt:lpstr>Volunteering</vt:lpstr>
      <vt:lpstr>PowerPoint Presentation</vt:lpstr>
      <vt:lpstr>Volunteering</vt:lpstr>
      <vt:lpstr>Benefits of volunteering</vt:lpstr>
      <vt:lpstr>International partnerships</vt:lpstr>
      <vt:lpstr>International partnerships</vt:lpstr>
      <vt:lpstr>Questions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Steve Easson</dc:creator>
  <cp:lastModifiedBy>Chris Fievoli</cp:lastModifiedBy>
  <cp:revision>370</cp:revision>
  <cp:lastPrinted>2018-06-12T13:39:28Z</cp:lastPrinted>
  <dcterms:created xsi:type="dcterms:W3CDTF">2018-06-01T21:01:39Z</dcterms:created>
  <dcterms:modified xsi:type="dcterms:W3CDTF">2021-11-05T16:02:58Z</dcterms:modified>
</cp:coreProperties>
</file>