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4" r:id="rId3"/>
  </p:sldMasterIdLst>
  <p:notesMasterIdLst>
    <p:notesMasterId r:id="rId39"/>
  </p:notesMasterIdLst>
  <p:sldIdLst>
    <p:sldId id="256" r:id="rId4"/>
    <p:sldId id="257" r:id="rId5"/>
    <p:sldId id="260" r:id="rId6"/>
    <p:sldId id="264" r:id="rId7"/>
    <p:sldId id="268" r:id="rId8"/>
    <p:sldId id="265" r:id="rId9"/>
    <p:sldId id="269" r:id="rId10"/>
    <p:sldId id="266" r:id="rId11"/>
    <p:sldId id="270" r:id="rId12"/>
    <p:sldId id="267" r:id="rId13"/>
    <p:sldId id="271" r:id="rId14"/>
    <p:sldId id="263" r:id="rId15"/>
    <p:sldId id="272" r:id="rId16"/>
    <p:sldId id="258" r:id="rId17"/>
    <p:sldId id="259" r:id="rId18"/>
    <p:sldId id="261" r:id="rId19"/>
    <p:sldId id="262" r:id="rId20"/>
    <p:sldId id="3357" r:id="rId21"/>
    <p:sldId id="424" r:id="rId22"/>
    <p:sldId id="3377" r:id="rId23"/>
    <p:sldId id="3403" r:id="rId24"/>
    <p:sldId id="3422" r:id="rId25"/>
    <p:sldId id="3402" r:id="rId26"/>
    <p:sldId id="3365" r:id="rId27"/>
    <p:sldId id="3409" r:id="rId28"/>
    <p:sldId id="3426" r:id="rId29"/>
    <p:sldId id="3375" r:id="rId30"/>
    <p:sldId id="3391" r:id="rId31"/>
    <p:sldId id="3427" r:id="rId32"/>
    <p:sldId id="414" r:id="rId33"/>
    <p:sldId id="416" r:id="rId34"/>
    <p:sldId id="422" r:id="rId35"/>
    <p:sldId id="423" r:id="rId36"/>
    <p:sldId id="3428" r:id="rId37"/>
    <p:sldId id="41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EEB613-B56C-4E11-B872-2489050CFB9F}" v="14" dt="2023-12-08T17:57:33.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74379" autoAdjust="0"/>
  </p:normalViewPr>
  <p:slideViewPr>
    <p:cSldViewPr snapToGrid="0">
      <p:cViewPr varScale="1">
        <p:scale>
          <a:sx n="85" d="100"/>
          <a:sy n="85" d="100"/>
        </p:scale>
        <p:origin x="1602"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file:///\\admnt6\EconomicsTeam\Presentations\Data\Slide%20Deck%20-%20Wheat.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A853903\Downloads\wasde1023%20(2).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853903\AppData\Local\Microsoft\Windows\INetCache\Content.Outlook\NO2WSR0C\Rick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masc-my.sharepoint.com/personal/jmunro_masc_mb_ca/Documents/CEO/Working%20Files/Figure%202%20and%203%20-%20AgriInsurance%20and%20Hail%20Premiums%20and%20Indemniti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https://masc.sharepoint.com/Research/Documents/RESEARCH/2023/Documents/David%20V/Excel/Liability%20Chart%20-%2010%20year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CA" sz="2800"/>
              <a:t>Central Plains Mb Farmland Values</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numRef>
              <c:f>Sheet1!$A$3:$AA$3</c:f>
              <c:numCache>
                <c:formatCode>General</c:formatCode>
                <c:ptCount val="2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numCache>
            </c:numRef>
          </c:cat>
          <c:val>
            <c:numRef>
              <c:f>Sheet1!$A$4:$AA$4</c:f>
              <c:numCache>
                <c:formatCode>_("$"* #,##0.00_);_("$"* \(#,##0.00\);_("$"* "-"??_);_(@_)</c:formatCode>
                <c:ptCount val="27"/>
                <c:pt idx="0">
                  <c:v>606</c:v>
                </c:pt>
                <c:pt idx="1">
                  <c:v>678</c:v>
                </c:pt>
                <c:pt idx="2">
                  <c:v>688</c:v>
                </c:pt>
                <c:pt idx="3">
                  <c:v>751</c:v>
                </c:pt>
                <c:pt idx="4">
                  <c:v>768</c:v>
                </c:pt>
                <c:pt idx="5">
                  <c:v>760</c:v>
                </c:pt>
                <c:pt idx="6">
                  <c:v>778</c:v>
                </c:pt>
                <c:pt idx="7">
                  <c:v>789</c:v>
                </c:pt>
                <c:pt idx="8">
                  <c:v>869</c:v>
                </c:pt>
                <c:pt idx="9">
                  <c:v>886</c:v>
                </c:pt>
                <c:pt idx="10">
                  <c:v>911</c:v>
                </c:pt>
                <c:pt idx="11">
                  <c:v>1021</c:v>
                </c:pt>
                <c:pt idx="12">
                  <c:v>1136</c:v>
                </c:pt>
                <c:pt idx="13">
                  <c:v>1374</c:v>
                </c:pt>
                <c:pt idx="14">
                  <c:v>1460</c:v>
                </c:pt>
                <c:pt idx="15">
                  <c:v>1741</c:v>
                </c:pt>
                <c:pt idx="16">
                  <c:v>2180</c:v>
                </c:pt>
                <c:pt idx="17">
                  <c:v>3242</c:v>
                </c:pt>
                <c:pt idx="18">
                  <c:v>3598</c:v>
                </c:pt>
                <c:pt idx="19">
                  <c:v>4163</c:v>
                </c:pt>
                <c:pt idx="20">
                  <c:v>4414</c:v>
                </c:pt>
                <c:pt idx="21">
                  <c:v>4770</c:v>
                </c:pt>
                <c:pt idx="22">
                  <c:v>5010</c:v>
                </c:pt>
                <c:pt idx="23">
                  <c:v>5247</c:v>
                </c:pt>
                <c:pt idx="24">
                  <c:v>4800</c:v>
                </c:pt>
                <c:pt idx="25">
                  <c:v>5000</c:v>
                </c:pt>
                <c:pt idx="26">
                  <c:v>5800</c:v>
                </c:pt>
              </c:numCache>
            </c:numRef>
          </c:val>
          <c:extLst>
            <c:ext xmlns:c16="http://schemas.microsoft.com/office/drawing/2014/chart" uri="{C3380CC4-5D6E-409C-BE32-E72D297353CC}">
              <c16:uniqueId val="{00000000-AD9E-4970-94C1-32A38A736024}"/>
            </c:ext>
          </c:extLst>
        </c:ser>
        <c:dLbls>
          <c:showLegendKey val="0"/>
          <c:showVal val="0"/>
          <c:showCatName val="0"/>
          <c:showSerName val="0"/>
          <c:showPercent val="0"/>
          <c:showBubbleSize val="0"/>
        </c:dLbls>
        <c:gapWidth val="219"/>
        <c:overlap val="-27"/>
        <c:axId val="447532304"/>
        <c:axId val="447533744"/>
      </c:barChart>
      <c:catAx>
        <c:axId val="44753230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Year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7533744"/>
        <c:crosses val="autoZero"/>
        <c:auto val="1"/>
        <c:lblAlgn val="ctr"/>
        <c:lblOffset val="100"/>
        <c:noMultiLvlLbl val="0"/>
      </c:catAx>
      <c:valAx>
        <c:axId val="447533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Per Acre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75323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dirty="0">
                <a:solidFill>
                  <a:sysClr val="windowText" lastClr="000000"/>
                </a:solidFill>
              </a:rPr>
              <a:t>Exporters – 2023/24</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view3D>
      <c:rotX val="30"/>
      <c:rotY val="69"/>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1613626421697291E-2"/>
          <c:y val="0.14502263304043517"/>
          <c:w val="0.94812850466769194"/>
          <c:h val="0.85321713870733473"/>
        </c:manualLayout>
      </c:layout>
      <c:pie3DChart>
        <c:varyColors val="1"/>
        <c:dLbls>
          <c:showLegendKey val="0"/>
          <c:showVal val="0"/>
          <c:showCatName val="0"/>
          <c:showSerName val="0"/>
          <c:showPercent val="0"/>
          <c:showBubbleSize val="0"/>
          <c:showLeaderLines val="0"/>
        </c:dLbls>
      </c:pie3DChart>
      <c:spPr>
        <a:noFill/>
        <a:ln w="25400">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04D-41C6-96B6-4A63366DA18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04D-41C6-96B6-4A63366DA18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04D-41C6-96B6-4A63366DA18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04D-41C6-96B6-4A63366DA186}"/>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904D-41C6-96B6-4A63366DA186}"/>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904D-41C6-96B6-4A63366DA186}"/>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904D-41C6-96B6-4A63366DA186}"/>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904D-41C6-96B6-4A63366DA186}"/>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904D-41C6-96B6-4A63366DA186}"/>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904D-41C6-96B6-4A63366DA186}"/>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904D-41C6-96B6-4A63366DA186}"/>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7-904D-41C6-96B6-4A63366DA186}"/>
              </c:ext>
            </c:extLst>
          </c:dPt>
          <c:dPt>
            <c:idx val="12"/>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9-904D-41C6-96B6-4A63366DA186}"/>
              </c:ext>
            </c:extLst>
          </c:dPt>
          <c:dPt>
            <c:idx val="13"/>
            <c:bubble3D val="0"/>
            <c:spPr>
              <a:solidFill>
                <a:schemeClr val="accent2">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B-904D-41C6-96B6-4A63366DA186}"/>
              </c:ext>
            </c:extLst>
          </c:dPt>
          <c:dPt>
            <c:idx val="14"/>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D-904D-41C6-96B6-4A63366DA186}"/>
              </c:ext>
            </c:extLst>
          </c:dPt>
          <c:dPt>
            <c:idx val="15"/>
            <c:bubble3D val="0"/>
            <c:spPr>
              <a:solidFill>
                <a:schemeClr val="accent4">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F-904D-41C6-96B6-4A63366DA186}"/>
              </c:ext>
            </c:extLst>
          </c:dPt>
          <c:dPt>
            <c:idx val="16"/>
            <c:bubble3D val="0"/>
            <c:spPr>
              <a:solidFill>
                <a:schemeClr val="accent5">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1-904D-41C6-96B6-4A63366DA186}"/>
              </c:ext>
            </c:extLst>
          </c:dPt>
          <c:dPt>
            <c:idx val="17"/>
            <c:bubble3D val="0"/>
            <c:spPr>
              <a:solidFill>
                <a:schemeClr val="accent6">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3-904D-41C6-96B6-4A63366DA186}"/>
              </c:ext>
            </c:extLst>
          </c:dPt>
          <c:dPt>
            <c:idx val="18"/>
            <c:bubble3D val="0"/>
            <c:spPr>
              <a:solidFill>
                <a:schemeClr val="accent1">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5-904D-41C6-96B6-4A63366DA186}"/>
              </c:ext>
            </c:extLst>
          </c:dPt>
          <c:dPt>
            <c:idx val="19"/>
            <c:bubble3D val="0"/>
            <c:spPr>
              <a:solidFill>
                <a:schemeClr val="accent2">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7-904D-41C6-96B6-4A63366DA186}"/>
              </c:ext>
            </c:extLst>
          </c:dPt>
          <c:dPt>
            <c:idx val="20"/>
            <c:bubble3D val="0"/>
            <c:spPr>
              <a:solidFill>
                <a:schemeClr val="accent3">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9-904D-41C6-96B6-4A63366DA186}"/>
              </c:ext>
            </c:extLst>
          </c:dPt>
          <c:dPt>
            <c:idx val="21"/>
            <c:bubble3D val="0"/>
            <c:spPr>
              <a:solidFill>
                <a:schemeClr val="accent4">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B-904D-41C6-96B6-4A63366DA186}"/>
              </c:ext>
            </c:extLst>
          </c:dPt>
          <c:dPt>
            <c:idx val="22"/>
            <c:bubble3D val="0"/>
            <c:spPr>
              <a:solidFill>
                <a:schemeClr val="accent5">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D-904D-41C6-96B6-4A63366DA186}"/>
              </c:ext>
            </c:extLst>
          </c:dPt>
          <c:dPt>
            <c:idx val="23"/>
            <c:bubble3D val="0"/>
            <c:spPr>
              <a:solidFill>
                <a:schemeClr val="accent6">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F-904D-41C6-96B6-4A63366DA186}"/>
              </c:ext>
            </c:extLst>
          </c:dPt>
          <c:dPt>
            <c:idx val="24"/>
            <c:bubble3D val="0"/>
            <c:spPr>
              <a:solidFill>
                <a:schemeClr val="accent1">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1-904D-41C6-96B6-4A63366DA186}"/>
              </c:ext>
            </c:extLst>
          </c:dPt>
          <c:dPt>
            <c:idx val="25"/>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3-904D-41C6-96B6-4A63366DA186}"/>
              </c:ext>
            </c:extLst>
          </c:dPt>
          <c:dPt>
            <c:idx val="26"/>
            <c:bubble3D val="0"/>
            <c:spPr>
              <a:solidFill>
                <a:schemeClr val="accent3">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5-904D-41C6-96B6-4A63366DA186}"/>
              </c:ext>
            </c:extLst>
          </c:dPt>
          <c:dPt>
            <c:idx val="27"/>
            <c:bubble3D val="0"/>
            <c:spPr>
              <a:solidFill>
                <a:schemeClr val="accent4">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7-904D-41C6-96B6-4A63366DA186}"/>
              </c:ext>
            </c:extLst>
          </c:dPt>
          <c:dPt>
            <c:idx val="28"/>
            <c:bubble3D val="0"/>
            <c:spPr>
              <a:solidFill>
                <a:schemeClr val="accent5">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9-904D-41C6-96B6-4A63366DA186}"/>
              </c:ext>
            </c:extLst>
          </c:dPt>
          <c:dPt>
            <c:idx val="29"/>
            <c:bubble3D val="0"/>
            <c:spPr>
              <a:solidFill>
                <a:schemeClr val="accent6">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B-904D-41C6-96B6-4A63366DA186}"/>
              </c:ext>
            </c:extLst>
          </c:dPt>
          <c:dPt>
            <c:idx val="30"/>
            <c:bubble3D val="0"/>
            <c:spPr>
              <a:solidFill>
                <a:schemeClr val="accent1">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D-904D-41C6-96B6-4A63366DA186}"/>
              </c:ext>
            </c:extLst>
          </c:dPt>
          <c:dPt>
            <c:idx val="31"/>
            <c:bubble3D val="0"/>
            <c:spPr>
              <a:solidFill>
                <a:schemeClr val="accent2">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F-904D-41C6-96B6-4A63366DA186}"/>
              </c:ext>
            </c:extLst>
          </c:dPt>
          <c:dPt>
            <c:idx val="32"/>
            <c:bubble3D val="0"/>
            <c:spPr>
              <a:solidFill>
                <a:schemeClr val="accent3">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1-904D-41C6-96B6-4A63366DA186}"/>
              </c:ext>
            </c:extLst>
          </c:dPt>
          <c:dPt>
            <c:idx val="33"/>
            <c:bubble3D val="0"/>
            <c:spPr>
              <a:solidFill>
                <a:schemeClr val="accent4">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3-904D-41C6-96B6-4A63366DA186}"/>
              </c:ext>
            </c:extLst>
          </c:dPt>
          <c:dPt>
            <c:idx val="34"/>
            <c:bubble3D val="0"/>
            <c:spPr>
              <a:solidFill>
                <a:schemeClr val="accent5">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5-904D-41C6-96B6-4A63366DA186}"/>
              </c:ext>
            </c:extLst>
          </c:dPt>
          <c:dPt>
            <c:idx val="35"/>
            <c:bubble3D val="0"/>
            <c:spPr>
              <a:solidFill>
                <a:schemeClr val="accent6">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7-904D-41C6-96B6-4A63366DA186}"/>
              </c:ext>
            </c:extLst>
          </c:dPt>
          <c:dPt>
            <c:idx val="36"/>
            <c:bubble3D val="0"/>
            <c:spPr>
              <a:solidFill>
                <a:schemeClr val="accent1">
                  <a:lumMod val="70000"/>
                  <a:lumOff val="3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9-904D-41C6-96B6-4A63366DA186}"/>
              </c:ext>
            </c:extLst>
          </c:dPt>
          <c:dPt>
            <c:idx val="37"/>
            <c:bubble3D val="0"/>
            <c:spPr>
              <a:solidFill>
                <a:schemeClr val="accent2">
                  <a:lumMod val="70000"/>
                  <a:lumOff val="3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B-904D-41C6-96B6-4A63366DA186}"/>
              </c:ext>
            </c:extLst>
          </c:dPt>
          <c:dPt>
            <c:idx val="38"/>
            <c:bubble3D val="0"/>
            <c:spPr>
              <a:solidFill>
                <a:schemeClr val="accent3">
                  <a:lumMod val="70000"/>
                  <a:lumOff val="3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D-904D-41C6-96B6-4A63366DA186}"/>
              </c:ext>
            </c:extLst>
          </c:dPt>
          <c:dPt>
            <c:idx val="39"/>
            <c:bubble3D val="0"/>
            <c:spPr>
              <a:solidFill>
                <a:schemeClr val="accent4">
                  <a:lumMod val="70000"/>
                  <a:lumOff val="3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F-904D-41C6-96B6-4A63366DA18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'Page 19'!$M$16:$M$55</c:f>
              <c:strCache>
                <c:ptCount val="40"/>
                <c:pt idx="0">
                  <c:v>United States</c:v>
                </c:pt>
                <c:pt idx="6">
                  <c:v>        Argentina</c:v>
                </c:pt>
                <c:pt idx="8">
                  <c:v>        Australia</c:v>
                </c:pt>
                <c:pt idx="10">
                  <c:v>        Canada</c:v>
                </c:pt>
                <c:pt idx="12">
                  <c:v>        European Union  5/</c:v>
                </c:pt>
                <c:pt idx="14">
                  <c:v>        Russia</c:v>
                </c:pt>
                <c:pt idx="16">
                  <c:v>        Ukraine</c:v>
                </c:pt>
                <c:pt idx="39">
                  <c:v>        Kazakhstan</c:v>
                </c:pt>
              </c:strCache>
            </c:strRef>
          </c:cat>
          <c:val>
            <c:numRef>
              <c:f>'Page 19'!$N$16:$N$55</c:f>
              <c:numCache>
                <c:formatCode>General</c:formatCode>
                <c:ptCount val="40"/>
                <c:pt idx="0" formatCode="0%">
                  <c:v>0.10814646608004541</c:v>
                </c:pt>
                <c:pt idx="6" formatCode="0%">
                  <c:v>6.5285268237297758E-2</c:v>
                </c:pt>
                <c:pt idx="8" formatCode="0%">
                  <c:v>9.9347147317627019E-2</c:v>
                </c:pt>
                <c:pt idx="10" formatCode="0%">
                  <c:v>0.13057053647459552</c:v>
                </c:pt>
                <c:pt idx="12" formatCode="0%">
                  <c:v>0.21288674425205789</c:v>
                </c:pt>
                <c:pt idx="14" formatCode="0%">
                  <c:v>0.28384899233607719</c:v>
                </c:pt>
                <c:pt idx="16" formatCode="0%">
                  <c:v>6.2446778313936982E-2</c:v>
                </c:pt>
                <c:pt idx="39" formatCode="0%">
                  <c:v>3.7468066988362185E-2</c:v>
                </c:pt>
              </c:numCache>
            </c:numRef>
          </c:val>
          <c:extLst>
            <c:ext xmlns:c16="http://schemas.microsoft.com/office/drawing/2014/chart" uri="{C3380CC4-5D6E-409C-BE32-E72D297353CC}">
              <c16:uniqueId val="{00000050-904D-41C6-96B6-4A63366DA186}"/>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dirty="0"/>
              <a:t>US Corn Stocks vs Stocks/Use, 2007-Present</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7.7130848154470202E-2"/>
          <c:y val="7.5502467299523368E-2"/>
          <c:w val="0.85199695317805557"/>
          <c:h val="0.82316287647494057"/>
        </c:manualLayout>
      </c:layout>
      <c:barChart>
        <c:barDir val="col"/>
        <c:grouping val="clustered"/>
        <c:varyColors val="0"/>
        <c:ser>
          <c:idx val="0"/>
          <c:order val="0"/>
          <c:tx>
            <c:v>Ending Stocks</c:v>
          </c:tx>
          <c:spPr>
            <a:solidFill>
              <a:schemeClr val="accent1"/>
            </a:solidFill>
            <a:ln>
              <a:noFill/>
            </a:ln>
            <a:effectLst/>
          </c:spPr>
          <c:invertIfNegative val="0"/>
          <c:dLbls>
            <c:dLbl>
              <c:idx val="16"/>
              <c:layout>
                <c:manualLayout>
                  <c:x val="-1.7577465412530763E-2"/>
                  <c:y val="-2.0181111972913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D0-4524-B231-5D5CFCE77CAF}"/>
                </c:ext>
              </c:extLst>
            </c:dLbl>
            <c:numFmt formatCode="#,##0" sourceLinked="0"/>
            <c:spPr>
              <a:solidFill>
                <a:schemeClr val="accent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WheatData!$I$59:$I$75</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strCache>
            </c:strRef>
          </c:cat>
          <c:val>
            <c:numRef>
              <c:f>CornData!$S$34:$S$50</c:f>
              <c:numCache>
                <c:formatCode>General</c:formatCode>
                <c:ptCount val="17"/>
                <c:pt idx="0">
                  <c:v>1624.15</c:v>
                </c:pt>
                <c:pt idx="1">
                  <c:v>1673.3109999999999</c:v>
                </c:pt>
                <c:pt idx="2">
                  <c:v>1707.787</c:v>
                </c:pt>
                <c:pt idx="3">
                  <c:v>1127.645</c:v>
                </c:pt>
                <c:pt idx="4">
                  <c:v>989.02700000000004</c:v>
                </c:pt>
                <c:pt idx="5">
                  <c:v>821.18499999999995</c:v>
                </c:pt>
                <c:pt idx="6">
                  <c:v>1231.904</c:v>
                </c:pt>
                <c:pt idx="7">
                  <c:v>1731.164</c:v>
                </c:pt>
                <c:pt idx="8">
                  <c:v>1737.058</c:v>
                </c:pt>
                <c:pt idx="9">
                  <c:v>2293.3029999999999</c:v>
                </c:pt>
                <c:pt idx="10">
                  <c:v>2140.335</c:v>
                </c:pt>
                <c:pt idx="11">
                  <c:v>2220.7489999999998</c:v>
                </c:pt>
                <c:pt idx="12">
                  <c:v>1919.462</c:v>
                </c:pt>
                <c:pt idx="13">
                  <c:v>1234.5119999999999</c:v>
                </c:pt>
                <c:pt idx="14">
                  <c:v>1376.89</c:v>
                </c:pt>
                <c:pt idx="15">
                  <c:v>1361.3030000000001</c:v>
                </c:pt>
                <c:pt idx="16">
                  <c:v>2110.723</c:v>
                </c:pt>
              </c:numCache>
            </c:numRef>
          </c:val>
          <c:extLst>
            <c:ext xmlns:c16="http://schemas.microsoft.com/office/drawing/2014/chart" uri="{C3380CC4-5D6E-409C-BE32-E72D297353CC}">
              <c16:uniqueId val="{00000001-42D0-4524-B231-5D5CFCE77CAF}"/>
            </c:ext>
          </c:extLst>
        </c:ser>
        <c:dLbls>
          <c:showLegendKey val="0"/>
          <c:showVal val="0"/>
          <c:showCatName val="0"/>
          <c:showSerName val="0"/>
          <c:showPercent val="0"/>
          <c:showBubbleSize val="0"/>
        </c:dLbls>
        <c:gapWidth val="247"/>
        <c:overlap val="-27"/>
        <c:axId val="1557406352"/>
        <c:axId val="865112208"/>
      </c:barChart>
      <c:lineChart>
        <c:grouping val="stacked"/>
        <c:varyColors val="0"/>
        <c:ser>
          <c:idx val="1"/>
          <c:order val="1"/>
          <c:spPr>
            <a:ln w="22225" cap="rnd">
              <a:solidFill>
                <a:schemeClr val="accent2"/>
              </a:solidFill>
              <a:round/>
            </a:ln>
            <a:effectLst/>
          </c:spPr>
          <c:marker>
            <c:symbol val="circle"/>
            <c:size val="6"/>
            <c:spPr>
              <a:solidFill>
                <a:schemeClr val="lt1"/>
              </a:solidFill>
              <a:ln w="15875">
                <a:solidFill>
                  <a:schemeClr val="accent2"/>
                </a:solidFill>
                <a:round/>
              </a:ln>
              <a:effectLst/>
            </c:spPr>
          </c:marker>
          <c:dLbls>
            <c:dLbl>
              <c:idx val="16"/>
              <c:layout>
                <c:manualLayout>
                  <c:x val="-4.980281866883686E-2"/>
                  <c:y val="2.42173343674961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D0-4524-B231-5D5CFCE77CAF}"/>
                </c:ext>
              </c:extLst>
            </c:dLbl>
            <c:spPr>
              <a:solidFill>
                <a:schemeClr val="accent2"/>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val>
            <c:numRef>
              <c:f>CornData!$S$132:$S$148</c:f>
              <c:numCache>
                <c:formatCode>0%</c:formatCode>
                <c:ptCount val="17"/>
                <c:pt idx="0">
                  <c:v>0.12751039400291725</c:v>
                </c:pt>
                <c:pt idx="1">
                  <c:v>0.139354650548837</c:v>
                </c:pt>
                <c:pt idx="2">
                  <c:v>0.13095498719694001</c:v>
                </c:pt>
                <c:pt idx="3">
                  <c:v>8.6521353524833353E-2</c:v>
                </c:pt>
                <c:pt idx="4">
                  <c:v>7.9236596662363656E-2</c:v>
                </c:pt>
                <c:pt idx="5">
                  <c:v>7.4094783323388577E-2</c:v>
                </c:pt>
                <c:pt idx="6">
                  <c:v>9.1552038718828541E-2</c:v>
                </c:pt>
                <c:pt idx="7">
                  <c:v>0.12590578484819789</c:v>
                </c:pt>
                <c:pt idx="8">
                  <c:v>0.12713000603426541</c:v>
                </c:pt>
                <c:pt idx="9">
                  <c:v>0.15655162541306111</c:v>
                </c:pt>
                <c:pt idx="10">
                  <c:v>0.14463298299787788</c:v>
                </c:pt>
                <c:pt idx="11">
                  <c:v>0.15542849712001344</c:v>
                </c:pt>
                <c:pt idx="12">
                  <c:v>0.13746675165257</c:v>
                </c:pt>
                <c:pt idx="13">
                  <c:v>8.3296852657835374E-2</c:v>
                </c:pt>
                <c:pt idx="14">
                  <c:v>9.2064754843130064E-2</c:v>
                </c:pt>
                <c:pt idx="15">
                  <c:v>9.8867388787505603E-2</c:v>
                </c:pt>
                <c:pt idx="16">
                  <c:v>0.1471912831241283</c:v>
                </c:pt>
              </c:numCache>
            </c:numRef>
          </c:val>
          <c:smooth val="0"/>
          <c:extLst>
            <c:ext xmlns:c16="http://schemas.microsoft.com/office/drawing/2014/chart" uri="{C3380CC4-5D6E-409C-BE32-E72D297353CC}">
              <c16:uniqueId val="{00000003-42D0-4524-B231-5D5CFCE77CAF}"/>
            </c:ext>
          </c:extLst>
        </c:ser>
        <c:dLbls>
          <c:showLegendKey val="0"/>
          <c:showVal val="0"/>
          <c:showCatName val="0"/>
          <c:showSerName val="0"/>
          <c:showPercent val="0"/>
          <c:showBubbleSize val="0"/>
        </c:dLbls>
        <c:marker val="1"/>
        <c:smooth val="0"/>
        <c:axId val="2058946608"/>
        <c:axId val="865090608"/>
      </c:lineChart>
      <c:catAx>
        <c:axId val="155740635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0" spcFirstLastPara="1" vertOverflow="ellipsis" vert="eaVert"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865112208"/>
        <c:crosses val="autoZero"/>
        <c:auto val="1"/>
        <c:lblAlgn val="ctr"/>
        <c:lblOffset val="100"/>
        <c:noMultiLvlLbl val="0"/>
      </c:catAx>
      <c:valAx>
        <c:axId val="865112208"/>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dirty="0"/>
                  <a:t>Bu</a:t>
                </a:r>
                <a:r>
                  <a:rPr lang="en-US" baseline="0" dirty="0"/>
                  <a:t> (Mil)</a:t>
                </a:r>
                <a:endParaRPr lang="en-US" dirty="0"/>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557406352"/>
        <c:crosses val="autoZero"/>
        <c:crossBetween val="between"/>
      </c:valAx>
      <c:valAx>
        <c:axId val="865090608"/>
        <c:scaling>
          <c:orientation val="minMax"/>
        </c:scaling>
        <c:delete val="0"/>
        <c:axPos val="r"/>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dirty="0"/>
                  <a:t>Stocks/Use</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2058946608"/>
        <c:crosses val="max"/>
        <c:crossBetween val="between"/>
      </c:valAx>
      <c:catAx>
        <c:axId val="2058946608"/>
        <c:scaling>
          <c:orientation val="minMax"/>
        </c:scaling>
        <c:delete val="1"/>
        <c:axPos val="b"/>
        <c:majorTickMark val="out"/>
        <c:minorTickMark val="none"/>
        <c:tickLblPos val="nextTo"/>
        <c:crossAx val="865090608"/>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'22-23'!$J$7</c:f>
              <c:strCache>
                <c:ptCount val="1"/>
                <c:pt idx="0">
                  <c:v>Premiums</c:v>
                </c:pt>
              </c:strCache>
            </c:strRef>
          </c:tx>
          <c:spPr>
            <a:solidFill>
              <a:schemeClr val="accent1"/>
            </a:solidFill>
            <a:ln>
              <a:noFill/>
            </a:ln>
            <a:effectLst/>
          </c:spPr>
          <c:invertIfNegative val="0"/>
          <c:cat>
            <c:strRef>
              <c:f>'22-23'!$I$8:$I$22</c:f>
              <c:strCache>
                <c:ptCount val="15"/>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pt idx="12">
                  <c:v>2020/21</c:v>
                </c:pt>
                <c:pt idx="13">
                  <c:v>2021/22</c:v>
                </c:pt>
                <c:pt idx="14">
                  <c:v>2022/23</c:v>
                </c:pt>
              </c:strCache>
            </c:strRef>
          </c:cat>
          <c:val>
            <c:numRef>
              <c:f>'22-23'!$J$8:$J$22</c:f>
              <c:numCache>
                <c:formatCode>General</c:formatCode>
                <c:ptCount val="15"/>
                <c:pt idx="0">
                  <c:v>196.2</c:v>
                </c:pt>
                <c:pt idx="1">
                  <c:v>181.6</c:v>
                </c:pt>
                <c:pt idx="2">
                  <c:v>175.3</c:v>
                </c:pt>
                <c:pt idx="3">
                  <c:v>169</c:v>
                </c:pt>
                <c:pt idx="4">
                  <c:v>258.52999999999997</c:v>
                </c:pt>
                <c:pt idx="5">
                  <c:v>289.10000000000002</c:v>
                </c:pt>
                <c:pt idx="6">
                  <c:v>232.8</c:v>
                </c:pt>
                <c:pt idx="7">
                  <c:v>226.1</c:v>
                </c:pt>
                <c:pt idx="8">
                  <c:v>217.6</c:v>
                </c:pt>
                <c:pt idx="9">
                  <c:v>239.5</c:v>
                </c:pt>
                <c:pt idx="10" formatCode="_(* #,##0.0_);_(* \(#,##0.0\);_(* &quot;-&quot;??_);_(@_)">
                  <c:v>214</c:v>
                </c:pt>
                <c:pt idx="11" formatCode="_(* #,##0.0_);_(* \(#,##0.0\);_(* &quot;-&quot;??_);_(@_)">
                  <c:v>205.1</c:v>
                </c:pt>
                <c:pt idx="12" formatCode="_(* #,##0.0_);_(* \(#,##0.0\);_(* &quot;-&quot;??_);_(@_)">
                  <c:v>203.9</c:v>
                </c:pt>
                <c:pt idx="13" formatCode="_(* #,##0.0_);_(* \(#,##0.0\);_(* &quot;-&quot;??_);_(@_)">
                  <c:v>226.1</c:v>
                </c:pt>
                <c:pt idx="14" formatCode="_(* #,##0.0_);_(* \(#,##0.0\);_(* &quot;-&quot;??_);_(@_)">
                  <c:v>310.5</c:v>
                </c:pt>
              </c:numCache>
            </c:numRef>
          </c:val>
          <c:extLst>
            <c:ext xmlns:c16="http://schemas.microsoft.com/office/drawing/2014/chart" uri="{C3380CC4-5D6E-409C-BE32-E72D297353CC}">
              <c16:uniqueId val="{00000000-FA7C-48D8-8F0A-CC6F1E3C1D80}"/>
            </c:ext>
          </c:extLst>
        </c:ser>
        <c:ser>
          <c:idx val="1"/>
          <c:order val="1"/>
          <c:tx>
            <c:strRef>
              <c:f>'22-23'!$K$7</c:f>
              <c:strCache>
                <c:ptCount val="1"/>
                <c:pt idx="0">
                  <c:v>Indemnities</c:v>
                </c:pt>
              </c:strCache>
            </c:strRef>
          </c:tx>
          <c:spPr>
            <a:solidFill>
              <a:schemeClr val="accent3"/>
            </a:solidFill>
            <a:ln>
              <a:noFill/>
            </a:ln>
            <a:effectLst/>
          </c:spPr>
          <c:invertIfNegative val="0"/>
          <c:cat>
            <c:strRef>
              <c:f>'22-23'!$I$8:$I$22</c:f>
              <c:strCache>
                <c:ptCount val="15"/>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pt idx="12">
                  <c:v>2020/21</c:v>
                </c:pt>
                <c:pt idx="13">
                  <c:v>2021/22</c:v>
                </c:pt>
                <c:pt idx="14">
                  <c:v>2022/23</c:v>
                </c:pt>
              </c:strCache>
            </c:strRef>
          </c:cat>
          <c:val>
            <c:numRef>
              <c:f>'22-23'!$K$8:$K$22</c:f>
              <c:numCache>
                <c:formatCode>General</c:formatCode>
                <c:ptCount val="15"/>
                <c:pt idx="0">
                  <c:v>60.2</c:v>
                </c:pt>
                <c:pt idx="1">
                  <c:v>148.1</c:v>
                </c:pt>
                <c:pt idx="2">
                  <c:v>210.2</c:v>
                </c:pt>
                <c:pt idx="3">
                  <c:v>326.60000000000002</c:v>
                </c:pt>
                <c:pt idx="4">
                  <c:v>177.3</c:v>
                </c:pt>
                <c:pt idx="5">
                  <c:v>94</c:v>
                </c:pt>
                <c:pt idx="6">
                  <c:v>171.4</c:v>
                </c:pt>
                <c:pt idx="7">
                  <c:v>117.6</c:v>
                </c:pt>
                <c:pt idx="8">
                  <c:v>81.099999999999994</c:v>
                </c:pt>
                <c:pt idx="9">
                  <c:v>42.4</c:v>
                </c:pt>
                <c:pt idx="10" formatCode="_(* #,##0.0_);_(* \(#,##0.0\);_(* &quot;-&quot;??_);_(@_)">
                  <c:v>96.7</c:v>
                </c:pt>
                <c:pt idx="11" formatCode="_(* #,##0.0_);_(* \(#,##0.0\);_(* &quot;-&quot;??_);_(@_)">
                  <c:v>194.6</c:v>
                </c:pt>
                <c:pt idx="12" formatCode="_(* #,##0.0_);_(* \(#,##0.0\);_(* &quot;-&quot;??_);_(@_)">
                  <c:v>72.099999999999994</c:v>
                </c:pt>
                <c:pt idx="13" formatCode="_(* #,##0.0_);_(* \(#,##0.0\);_(* &quot;-&quot;??_);_(@_)">
                  <c:v>571.5</c:v>
                </c:pt>
                <c:pt idx="14" formatCode="_(* #,##0.0_);_(* \(#,##0.0\);_(* &quot;-&quot;??_);_(@_)">
                  <c:v>213.7</c:v>
                </c:pt>
              </c:numCache>
            </c:numRef>
          </c:val>
          <c:extLst>
            <c:ext xmlns:c16="http://schemas.microsoft.com/office/drawing/2014/chart" uri="{C3380CC4-5D6E-409C-BE32-E72D297353CC}">
              <c16:uniqueId val="{00000001-FA7C-48D8-8F0A-CC6F1E3C1D80}"/>
            </c:ext>
          </c:extLst>
        </c:ser>
        <c:dLbls>
          <c:showLegendKey val="0"/>
          <c:showVal val="0"/>
          <c:showCatName val="0"/>
          <c:showSerName val="0"/>
          <c:showPercent val="0"/>
          <c:showBubbleSize val="0"/>
        </c:dLbls>
        <c:gapWidth val="150"/>
        <c:axId val="398395096"/>
        <c:axId val="398395488"/>
      </c:barChart>
      <c:catAx>
        <c:axId val="398395096"/>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lang="en-CA" sz="1000" b="0" i="0" u="none" strike="noStrike" kern="1200" baseline="0">
                <a:solidFill>
                  <a:schemeClr val="tx1"/>
                </a:solidFill>
                <a:latin typeface="+mn-lt"/>
                <a:ea typeface="+mn-ea"/>
                <a:cs typeface="+mn-cs"/>
              </a:defRPr>
            </a:pPr>
            <a:endParaRPr lang="en-US"/>
          </a:p>
        </c:txPr>
        <c:crossAx val="398395488"/>
        <c:crosses val="autoZero"/>
        <c:auto val="1"/>
        <c:lblAlgn val="ctr"/>
        <c:lblOffset val="100"/>
        <c:noMultiLvlLbl val="0"/>
      </c:catAx>
      <c:valAx>
        <c:axId val="398395488"/>
        <c:scaling>
          <c:orientation val="minMax"/>
        </c:scaling>
        <c:delete val="0"/>
        <c:axPos val="l"/>
        <c:majorGridlines>
          <c:spPr>
            <a:ln w="9525" cap="flat" cmpd="sng" algn="ctr">
              <a:no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lang="en-CA" sz="1000" b="0" i="0" u="none" strike="noStrike" kern="1200" baseline="0">
                <a:solidFill>
                  <a:schemeClr val="tx1"/>
                </a:solidFill>
                <a:latin typeface="+mn-lt"/>
                <a:ea typeface="+mn-ea"/>
                <a:cs typeface="+mn-cs"/>
              </a:defRPr>
            </a:pPr>
            <a:endParaRPr lang="en-US"/>
          </a:p>
        </c:txPr>
        <c:crossAx val="3983950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en-CA"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'[Liability Chart - 10 years.xlsx]Sheet1'!$E$17</c:f>
              <c:strCache>
                <c:ptCount val="1"/>
                <c:pt idx="0">
                  <c:v>Premium Rate</c:v>
                </c:pt>
              </c:strCache>
            </c:strRef>
          </c:tx>
          <c:spPr>
            <a:ln w="28575" cap="rnd">
              <a:solidFill>
                <a:schemeClr val="accent2"/>
              </a:solidFill>
              <a:round/>
            </a:ln>
            <a:effectLst/>
          </c:spPr>
          <c:marker>
            <c:symbol val="none"/>
          </c:marker>
          <c:cat>
            <c:numRef>
              <c:f>'[Liability Chart - 10 years.xlsx]Sheet1'!$A$18:$A$33</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'[Liability Chart - 10 years.xlsx]Sheet1'!$E$18:$E$33</c:f>
              <c:numCache>
                <c:formatCode>0.00%</c:formatCode>
                <c:ptCount val="16"/>
                <c:pt idx="0">
                  <c:v>0.10469536053661264</c:v>
                </c:pt>
                <c:pt idx="1">
                  <c:v>9.9594438006952501E-2</c:v>
                </c:pt>
                <c:pt idx="2">
                  <c:v>9.595375722543352E-2</c:v>
                </c:pt>
                <c:pt idx="3">
                  <c:v>9.7115384615384617E-2</c:v>
                </c:pt>
                <c:pt idx="4">
                  <c:v>0.10105307497893851</c:v>
                </c:pt>
                <c:pt idx="5">
                  <c:v>0.10129918337045285</c:v>
                </c:pt>
                <c:pt idx="6">
                  <c:v>9.9767441860465114E-2</c:v>
                </c:pt>
                <c:pt idx="7">
                  <c:v>8.9821428571428566E-2</c:v>
                </c:pt>
                <c:pt idx="8">
                  <c:v>8.0326530612244901E-2</c:v>
                </c:pt>
                <c:pt idx="9">
                  <c:v>8.1698113207547177E-2</c:v>
                </c:pt>
                <c:pt idx="10">
                  <c:v>7.156133828996282E-2</c:v>
                </c:pt>
                <c:pt idx="11">
                  <c:v>6.3611111111111104E-2</c:v>
                </c:pt>
                <c:pt idx="12">
                  <c:v>6.0165562913907282E-2</c:v>
                </c:pt>
                <c:pt idx="13">
                  <c:v>6.1074626865671638E-2</c:v>
                </c:pt>
                <c:pt idx="14">
                  <c:v>6.2725173210161675E-2</c:v>
                </c:pt>
                <c:pt idx="15">
                  <c:v>7.2055267702936091E-2</c:v>
                </c:pt>
              </c:numCache>
            </c:numRef>
          </c:val>
          <c:smooth val="0"/>
          <c:extLst>
            <c:ext xmlns:c16="http://schemas.microsoft.com/office/drawing/2014/chart" uri="{C3380CC4-5D6E-409C-BE32-E72D297353CC}">
              <c16:uniqueId val="{00000000-6AE2-44B7-A5A3-8F7DD1091FB7}"/>
            </c:ext>
          </c:extLst>
        </c:ser>
        <c:dLbls>
          <c:showLegendKey val="0"/>
          <c:showVal val="0"/>
          <c:showCatName val="0"/>
          <c:showSerName val="0"/>
          <c:showPercent val="0"/>
          <c:showBubbleSize val="0"/>
        </c:dLbls>
        <c:smooth val="0"/>
        <c:axId val="845273624"/>
        <c:axId val="845276144"/>
        <c:extLst>
          <c:ext xmlns:c15="http://schemas.microsoft.com/office/drawing/2012/chart" uri="{02D57815-91ED-43cb-92C2-25804820EDAC}">
            <c15:filteredLineSeries>
              <c15:ser>
                <c:idx val="0"/>
                <c:order val="0"/>
                <c:tx>
                  <c:strRef>
                    <c:extLst>
                      <c:ext uri="{02D57815-91ED-43cb-92C2-25804820EDAC}">
                        <c15:formulaRef>
                          <c15:sqref>'[Liability Chart - 10 years.xlsx]Sheet1'!$A$17</c15:sqref>
                        </c15:formulaRef>
                      </c:ext>
                    </c:extLst>
                    <c:strCache>
                      <c:ptCount val="1"/>
                      <c:pt idx="0">
                        <c:v>Year</c:v>
                      </c:pt>
                    </c:strCache>
                  </c:strRef>
                </c:tx>
                <c:spPr>
                  <a:ln w="28575" cap="rnd">
                    <a:solidFill>
                      <a:schemeClr val="accent1"/>
                    </a:solidFill>
                    <a:round/>
                  </a:ln>
                  <a:effectLst/>
                </c:spPr>
                <c:marker>
                  <c:symbol val="none"/>
                </c:marker>
                <c:cat>
                  <c:numRef>
                    <c:extLst>
                      <c:ext uri="{02D57815-91ED-43cb-92C2-25804820EDAC}">
                        <c15:formulaRef>
                          <c15:sqref>'[Liability Chart - 10 years.xlsx]Sheet1'!$A$18:$A$33</c15:sqref>
                        </c15:formulaRef>
                      </c:ext>
                    </c:extLst>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extLst>
                      <c:ext uri="{02D57815-91ED-43cb-92C2-25804820EDAC}">
                        <c15:formulaRef>
                          <c15:sqref>'[Liability Chart - 10 years.xlsx]Sheet1'!$A$18:$A$33</c15:sqref>
                        </c15:formulaRef>
                      </c:ext>
                    </c:extLst>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val>
                <c:smooth val="0"/>
                <c:extLst>
                  <c:ext xmlns:c16="http://schemas.microsoft.com/office/drawing/2014/chart" uri="{C3380CC4-5D6E-409C-BE32-E72D297353CC}">
                    <c16:uniqueId val="{00000001-6AE2-44B7-A5A3-8F7DD1091FB7}"/>
                  </c:ext>
                </c:extLst>
              </c15:ser>
            </c15:filteredLineSeries>
          </c:ext>
        </c:extLst>
      </c:lineChart>
      <c:catAx>
        <c:axId val="845273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5276144"/>
        <c:crosses val="autoZero"/>
        <c:auto val="1"/>
        <c:lblAlgn val="ctr"/>
        <c:lblOffset val="100"/>
        <c:noMultiLvlLbl val="0"/>
      </c:catAx>
      <c:valAx>
        <c:axId val="8452761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5273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D838AD-0D48-4655-9DBF-7CFB428F417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5546BAD-D7E5-4416-A6BC-AC731BB802DD}">
      <dgm:prSet/>
      <dgm:spPr/>
      <dgm:t>
        <a:bodyPr/>
        <a:lstStyle/>
        <a:p>
          <a:r>
            <a:rPr lang="en-US"/>
            <a:t>Provincial Government / Insurance Agency</a:t>
          </a:r>
        </a:p>
      </dgm:t>
    </dgm:pt>
    <dgm:pt modelId="{4CF32819-691B-44DB-880D-5715D88CD1B6}" type="parTrans" cxnId="{78EA1C97-2FF0-433F-B69C-94DEA6A83424}">
      <dgm:prSet/>
      <dgm:spPr/>
      <dgm:t>
        <a:bodyPr/>
        <a:lstStyle/>
        <a:p>
          <a:endParaRPr lang="en-US"/>
        </a:p>
      </dgm:t>
    </dgm:pt>
    <dgm:pt modelId="{8A98CB8C-3EF3-4E8D-A29F-8690D63C453A}" type="sibTrans" cxnId="{78EA1C97-2FF0-433F-B69C-94DEA6A83424}">
      <dgm:prSet/>
      <dgm:spPr/>
      <dgm:t>
        <a:bodyPr/>
        <a:lstStyle/>
        <a:p>
          <a:endParaRPr lang="en-US"/>
        </a:p>
      </dgm:t>
    </dgm:pt>
    <dgm:pt modelId="{FD0698F4-5E23-4DB4-B8A9-366AB834EF99}">
      <dgm:prSet/>
      <dgm:spPr/>
      <dgm:t>
        <a:bodyPr/>
        <a:lstStyle/>
        <a:p>
          <a:r>
            <a:rPr lang="en-US"/>
            <a:t>Designs, develops and delivers the program</a:t>
          </a:r>
        </a:p>
      </dgm:t>
    </dgm:pt>
    <dgm:pt modelId="{6CC42188-6A98-4380-B1B6-5063C20B6A05}" type="parTrans" cxnId="{F5A466AE-09AE-40F2-98D8-DB8BC57CF292}">
      <dgm:prSet/>
      <dgm:spPr/>
      <dgm:t>
        <a:bodyPr/>
        <a:lstStyle/>
        <a:p>
          <a:endParaRPr lang="en-US"/>
        </a:p>
      </dgm:t>
    </dgm:pt>
    <dgm:pt modelId="{F577E999-3BF4-4ECC-A661-792484289D39}" type="sibTrans" cxnId="{F5A466AE-09AE-40F2-98D8-DB8BC57CF292}">
      <dgm:prSet/>
      <dgm:spPr/>
      <dgm:t>
        <a:bodyPr/>
        <a:lstStyle/>
        <a:p>
          <a:endParaRPr lang="en-US"/>
        </a:p>
      </dgm:t>
    </dgm:pt>
    <dgm:pt modelId="{EF41707C-EE69-4BF3-A614-B8613DF830A3}">
      <dgm:prSet/>
      <dgm:spPr/>
      <dgm:t>
        <a:bodyPr/>
        <a:lstStyle/>
        <a:p>
          <a:r>
            <a:rPr lang="en-US"/>
            <a:t>Contributes to premium (24%) and administrative costs (40%)</a:t>
          </a:r>
        </a:p>
      </dgm:t>
    </dgm:pt>
    <dgm:pt modelId="{D690EB9C-046C-4A49-A316-BFC4B588DB5B}" type="parTrans" cxnId="{52FF5173-3B5B-48D6-96F6-243436AEC269}">
      <dgm:prSet/>
      <dgm:spPr/>
      <dgm:t>
        <a:bodyPr/>
        <a:lstStyle/>
        <a:p>
          <a:endParaRPr lang="en-US"/>
        </a:p>
      </dgm:t>
    </dgm:pt>
    <dgm:pt modelId="{46798C03-F55A-46CA-9AE3-6910BCEDDFB7}" type="sibTrans" cxnId="{52FF5173-3B5B-48D6-96F6-243436AEC269}">
      <dgm:prSet/>
      <dgm:spPr/>
      <dgm:t>
        <a:bodyPr/>
        <a:lstStyle/>
        <a:p>
          <a:endParaRPr lang="en-US"/>
        </a:p>
      </dgm:t>
    </dgm:pt>
    <dgm:pt modelId="{579CA376-01FA-411E-B49E-94A9DF7E615A}">
      <dgm:prSet/>
      <dgm:spPr/>
      <dgm:t>
        <a:bodyPr/>
        <a:lstStyle/>
        <a:p>
          <a:r>
            <a:rPr lang="en-US"/>
            <a:t>Provides deficit financing </a:t>
          </a:r>
        </a:p>
      </dgm:t>
    </dgm:pt>
    <dgm:pt modelId="{C2CB0BDA-4023-4F0E-9A68-A93EA66692DB}" type="parTrans" cxnId="{AA0BCAFF-CDC1-4B6B-9E4C-0E93B012A820}">
      <dgm:prSet/>
      <dgm:spPr/>
      <dgm:t>
        <a:bodyPr/>
        <a:lstStyle/>
        <a:p>
          <a:endParaRPr lang="en-US"/>
        </a:p>
      </dgm:t>
    </dgm:pt>
    <dgm:pt modelId="{A19C0A3A-7EDC-4928-832F-0FFB66F06A08}" type="sibTrans" cxnId="{AA0BCAFF-CDC1-4B6B-9E4C-0E93B012A820}">
      <dgm:prSet/>
      <dgm:spPr/>
      <dgm:t>
        <a:bodyPr/>
        <a:lstStyle/>
        <a:p>
          <a:endParaRPr lang="en-US"/>
        </a:p>
      </dgm:t>
    </dgm:pt>
    <dgm:pt modelId="{477273E9-2313-4826-8146-4B2F8BDEA375}">
      <dgm:prSet/>
      <dgm:spPr/>
      <dgm:t>
        <a:bodyPr/>
        <a:lstStyle/>
        <a:p>
          <a:r>
            <a:rPr lang="en-US"/>
            <a:t>Federal Government</a:t>
          </a:r>
        </a:p>
      </dgm:t>
    </dgm:pt>
    <dgm:pt modelId="{FD5A5579-D4DA-4FB6-9941-F008ABE45A8F}" type="parTrans" cxnId="{28B6AF70-5849-42C5-ABC0-4400D999B15D}">
      <dgm:prSet/>
      <dgm:spPr/>
      <dgm:t>
        <a:bodyPr/>
        <a:lstStyle/>
        <a:p>
          <a:endParaRPr lang="en-US"/>
        </a:p>
      </dgm:t>
    </dgm:pt>
    <dgm:pt modelId="{F702110E-5E9C-42B9-BEE7-F7F4FA282663}" type="sibTrans" cxnId="{28B6AF70-5849-42C5-ABC0-4400D999B15D}">
      <dgm:prSet/>
      <dgm:spPr/>
      <dgm:t>
        <a:bodyPr/>
        <a:lstStyle/>
        <a:p>
          <a:endParaRPr lang="en-US"/>
        </a:p>
      </dgm:t>
    </dgm:pt>
    <dgm:pt modelId="{CA6A9844-3F4F-43D3-BD27-D4BE4FE03F3D}">
      <dgm:prSet/>
      <dgm:spPr/>
      <dgm:t>
        <a:bodyPr/>
        <a:lstStyle/>
        <a:p>
          <a:r>
            <a:rPr lang="en-US" dirty="0"/>
            <a:t>Approves provincial program proposals that are cost-shared and prepares federal-provincial agreements</a:t>
          </a:r>
        </a:p>
      </dgm:t>
    </dgm:pt>
    <dgm:pt modelId="{34508AF5-8385-40D5-B154-A608A4258BC6}" type="parTrans" cxnId="{146036DC-FCD4-4DF2-A183-AB2F6DE83670}">
      <dgm:prSet/>
      <dgm:spPr/>
      <dgm:t>
        <a:bodyPr/>
        <a:lstStyle/>
        <a:p>
          <a:endParaRPr lang="en-US"/>
        </a:p>
      </dgm:t>
    </dgm:pt>
    <dgm:pt modelId="{03412D1C-4D82-4B1D-A561-2F10167D0221}" type="sibTrans" cxnId="{146036DC-FCD4-4DF2-A183-AB2F6DE83670}">
      <dgm:prSet/>
      <dgm:spPr/>
      <dgm:t>
        <a:bodyPr/>
        <a:lstStyle/>
        <a:p>
          <a:endParaRPr lang="en-US"/>
        </a:p>
      </dgm:t>
    </dgm:pt>
    <dgm:pt modelId="{9BF7ACBA-4144-44AB-B68F-3B17ECDA5D75}">
      <dgm:prSet/>
      <dgm:spPr/>
      <dgm:t>
        <a:bodyPr/>
        <a:lstStyle/>
        <a:p>
          <a:r>
            <a:rPr lang="en-US" dirty="0"/>
            <a:t>Provides deficit financing to provinces who choose to participate</a:t>
          </a:r>
        </a:p>
      </dgm:t>
    </dgm:pt>
    <dgm:pt modelId="{4C44AA9D-043D-4967-BBDB-EF14A7788429}" type="parTrans" cxnId="{6C9FEF6E-4A7B-42CB-B4A9-34CD6A2C7375}">
      <dgm:prSet/>
      <dgm:spPr/>
      <dgm:t>
        <a:bodyPr/>
        <a:lstStyle/>
        <a:p>
          <a:endParaRPr lang="en-US"/>
        </a:p>
      </dgm:t>
    </dgm:pt>
    <dgm:pt modelId="{B352CA29-7E24-4EA8-9F4D-CAF55CB3C357}" type="sibTrans" cxnId="{6C9FEF6E-4A7B-42CB-B4A9-34CD6A2C7375}">
      <dgm:prSet/>
      <dgm:spPr/>
      <dgm:t>
        <a:bodyPr/>
        <a:lstStyle/>
        <a:p>
          <a:endParaRPr lang="en-US"/>
        </a:p>
      </dgm:t>
    </dgm:pt>
    <dgm:pt modelId="{C5404C49-3432-4ABB-A3FA-9525A5458D5E}">
      <dgm:prSet/>
      <dgm:spPr/>
      <dgm:t>
        <a:bodyPr/>
        <a:lstStyle/>
        <a:p>
          <a:r>
            <a:rPr lang="en-US" dirty="0"/>
            <a:t>Contributes to premium (36%) and administration costs (60%)</a:t>
          </a:r>
        </a:p>
      </dgm:t>
    </dgm:pt>
    <dgm:pt modelId="{F8B7210D-A2D0-4B22-ACD8-4B1C601B2C5A}" type="parTrans" cxnId="{F3D87E00-07CE-4B71-BAB8-ECF34DAE0C29}">
      <dgm:prSet/>
      <dgm:spPr/>
    </dgm:pt>
    <dgm:pt modelId="{5DDE3EF2-E193-4A19-98E7-47FBCA7ABE0C}" type="sibTrans" cxnId="{F3D87E00-07CE-4B71-BAB8-ECF34DAE0C29}">
      <dgm:prSet/>
      <dgm:spPr/>
    </dgm:pt>
    <dgm:pt modelId="{938E84F7-901E-4788-82D2-DB90033A7011}">
      <dgm:prSet/>
      <dgm:spPr/>
      <dgm:t>
        <a:bodyPr/>
        <a:lstStyle/>
        <a:p>
          <a:r>
            <a:rPr lang="en-US" dirty="0"/>
            <a:t>Develops and applies national standards for Premium Rates, Probable Yields, Insured Values, Level of Coverage and Insurable Benefits </a:t>
          </a:r>
        </a:p>
      </dgm:t>
    </dgm:pt>
    <dgm:pt modelId="{069880E0-850C-47CB-9120-DB7193CFF0B9}" type="parTrans" cxnId="{F9782115-2B96-41D2-A4F8-A7DC01893ADB}">
      <dgm:prSet/>
      <dgm:spPr/>
    </dgm:pt>
    <dgm:pt modelId="{C123FC42-9F45-450E-8DCF-3F72DC73CE1C}" type="sibTrans" cxnId="{F9782115-2B96-41D2-A4F8-A7DC01893ADB}">
      <dgm:prSet/>
      <dgm:spPr/>
    </dgm:pt>
    <dgm:pt modelId="{F55976EB-A82D-496A-B160-6A26FDA8DB2E}" type="pres">
      <dgm:prSet presAssocID="{F2D838AD-0D48-4655-9DBF-7CFB428F417A}" presName="linear" presStyleCnt="0">
        <dgm:presLayoutVars>
          <dgm:dir/>
          <dgm:animLvl val="lvl"/>
          <dgm:resizeHandles val="exact"/>
        </dgm:presLayoutVars>
      </dgm:prSet>
      <dgm:spPr/>
    </dgm:pt>
    <dgm:pt modelId="{9585FA55-1628-4767-BFF3-961FC967F578}" type="pres">
      <dgm:prSet presAssocID="{E5546BAD-D7E5-4416-A6BC-AC731BB802DD}" presName="parentLin" presStyleCnt="0"/>
      <dgm:spPr/>
    </dgm:pt>
    <dgm:pt modelId="{C23E119C-2DD3-4CB5-85AE-2851520FB228}" type="pres">
      <dgm:prSet presAssocID="{E5546BAD-D7E5-4416-A6BC-AC731BB802DD}" presName="parentLeftMargin" presStyleLbl="node1" presStyleIdx="0" presStyleCnt="2"/>
      <dgm:spPr/>
    </dgm:pt>
    <dgm:pt modelId="{B5B0CF5B-33CF-4EAF-BDB6-413EC24BD33E}" type="pres">
      <dgm:prSet presAssocID="{E5546BAD-D7E5-4416-A6BC-AC731BB802DD}" presName="parentText" presStyleLbl="node1" presStyleIdx="0" presStyleCnt="2">
        <dgm:presLayoutVars>
          <dgm:chMax val="0"/>
          <dgm:bulletEnabled val="1"/>
        </dgm:presLayoutVars>
      </dgm:prSet>
      <dgm:spPr/>
    </dgm:pt>
    <dgm:pt modelId="{3D7F1785-73E5-4760-B617-285C3F9B7321}" type="pres">
      <dgm:prSet presAssocID="{E5546BAD-D7E5-4416-A6BC-AC731BB802DD}" presName="negativeSpace" presStyleCnt="0"/>
      <dgm:spPr/>
    </dgm:pt>
    <dgm:pt modelId="{9A6EDCBA-75FA-4E66-8235-0963597A6B2D}" type="pres">
      <dgm:prSet presAssocID="{E5546BAD-D7E5-4416-A6BC-AC731BB802DD}" presName="childText" presStyleLbl="conFgAcc1" presStyleIdx="0" presStyleCnt="2">
        <dgm:presLayoutVars>
          <dgm:bulletEnabled val="1"/>
        </dgm:presLayoutVars>
      </dgm:prSet>
      <dgm:spPr/>
    </dgm:pt>
    <dgm:pt modelId="{5BF01D7C-8C92-4BE4-AD97-DCDBEF3B92FC}" type="pres">
      <dgm:prSet presAssocID="{8A98CB8C-3EF3-4E8D-A29F-8690D63C453A}" presName="spaceBetweenRectangles" presStyleCnt="0"/>
      <dgm:spPr/>
    </dgm:pt>
    <dgm:pt modelId="{E6DEBCBC-A906-432C-8D50-6DF9C943CC13}" type="pres">
      <dgm:prSet presAssocID="{477273E9-2313-4826-8146-4B2F8BDEA375}" presName="parentLin" presStyleCnt="0"/>
      <dgm:spPr/>
    </dgm:pt>
    <dgm:pt modelId="{AFDCBCF5-A3AF-4FC7-BF0E-D314402AD607}" type="pres">
      <dgm:prSet presAssocID="{477273E9-2313-4826-8146-4B2F8BDEA375}" presName="parentLeftMargin" presStyleLbl="node1" presStyleIdx="0" presStyleCnt="2"/>
      <dgm:spPr/>
    </dgm:pt>
    <dgm:pt modelId="{40054251-50BC-42AD-A127-C248638048D3}" type="pres">
      <dgm:prSet presAssocID="{477273E9-2313-4826-8146-4B2F8BDEA375}" presName="parentText" presStyleLbl="node1" presStyleIdx="1" presStyleCnt="2">
        <dgm:presLayoutVars>
          <dgm:chMax val="0"/>
          <dgm:bulletEnabled val="1"/>
        </dgm:presLayoutVars>
      </dgm:prSet>
      <dgm:spPr/>
    </dgm:pt>
    <dgm:pt modelId="{8F9180D7-9394-4847-8EC8-FDF20B684B14}" type="pres">
      <dgm:prSet presAssocID="{477273E9-2313-4826-8146-4B2F8BDEA375}" presName="negativeSpace" presStyleCnt="0"/>
      <dgm:spPr/>
    </dgm:pt>
    <dgm:pt modelId="{FEB524E5-40FA-4A94-A671-5CDD8979B865}" type="pres">
      <dgm:prSet presAssocID="{477273E9-2313-4826-8146-4B2F8BDEA375}" presName="childText" presStyleLbl="conFgAcc1" presStyleIdx="1" presStyleCnt="2">
        <dgm:presLayoutVars>
          <dgm:bulletEnabled val="1"/>
        </dgm:presLayoutVars>
      </dgm:prSet>
      <dgm:spPr/>
    </dgm:pt>
  </dgm:ptLst>
  <dgm:cxnLst>
    <dgm:cxn modelId="{F3D87E00-07CE-4B71-BAB8-ECF34DAE0C29}" srcId="{477273E9-2313-4826-8146-4B2F8BDEA375}" destId="{C5404C49-3432-4ABB-A3FA-9525A5458D5E}" srcOrd="2" destOrd="0" parTransId="{F8B7210D-A2D0-4B22-ACD8-4B1C601B2C5A}" sibTransId="{5DDE3EF2-E193-4A19-98E7-47FBCA7ABE0C}"/>
    <dgm:cxn modelId="{681BED02-34DB-461C-AD0E-788AD9CBC246}" type="presOf" srcId="{579CA376-01FA-411E-B49E-94A9DF7E615A}" destId="{9A6EDCBA-75FA-4E66-8235-0963597A6B2D}" srcOrd="0" destOrd="2" presId="urn:microsoft.com/office/officeart/2005/8/layout/list1"/>
    <dgm:cxn modelId="{F9782115-2B96-41D2-A4F8-A7DC01893ADB}" srcId="{477273E9-2313-4826-8146-4B2F8BDEA375}" destId="{938E84F7-901E-4788-82D2-DB90033A7011}" srcOrd="1" destOrd="0" parTransId="{069880E0-850C-47CB-9120-DB7193CFF0B9}" sibTransId="{C123FC42-9F45-450E-8DCF-3F72DC73CE1C}"/>
    <dgm:cxn modelId="{7FC4A725-C4EB-4894-9541-F3DB4027FE2A}" type="presOf" srcId="{9BF7ACBA-4144-44AB-B68F-3B17ECDA5D75}" destId="{FEB524E5-40FA-4A94-A671-5CDD8979B865}" srcOrd="0" destOrd="3" presId="urn:microsoft.com/office/officeart/2005/8/layout/list1"/>
    <dgm:cxn modelId="{0A7CF932-774D-4793-BBF0-8CE512EA58EA}" type="presOf" srcId="{C5404C49-3432-4ABB-A3FA-9525A5458D5E}" destId="{FEB524E5-40FA-4A94-A671-5CDD8979B865}" srcOrd="0" destOrd="2" presId="urn:microsoft.com/office/officeart/2005/8/layout/list1"/>
    <dgm:cxn modelId="{7B25866D-8748-47BC-822E-0DCABB573B63}" type="presOf" srcId="{F2D838AD-0D48-4655-9DBF-7CFB428F417A}" destId="{F55976EB-A82D-496A-B160-6A26FDA8DB2E}" srcOrd="0" destOrd="0" presId="urn:microsoft.com/office/officeart/2005/8/layout/list1"/>
    <dgm:cxn modelId="{E7DCAB6E-EEA3-49BB-98E1-39C97D54F38D}" type="presOf" srcId="{CA6A9844-3F4F-43D3-BD27-D4BE4FE03F3D}" destId="{FEB524E5-40FA-4A94-A671-5CDD8979B865}" srcOrd="0" destOrd="0" presId="urn:microsoft.com/office/officeart/2005/8/layout/list1"/>
    <dgm:cxn modelId="{6C9FEF6E-4A7B-42CB-B4A9-34CD6A2C7375}" srcId="{477273E9-2313-4826-8146-4B2F8BDEA375}" destId="{9BF7ACBA-4144-44AB-B68F-3B17ECDA5D75}" srcOrd="3" destOrd="0" parTransId="{4C44AA9D-043D-4967-BBDB-EF14A7788429}" sibTransId="{B352CA29-7E24-4EA8-9F4D-CAF55CB3C357}"/>
    <dgm:cxn modelId="{889FA350-9918-4BF7-BB47-2D634FF090A7}" type="presOf" srcId="{EF41707C-EE69-4BF3-A614-B8613DF830A3}" destId="{9A6EDCBA-75FA-4E66-8235-0963597A6B2D}" srcOrd="0" destOrd="1" presId="urn:microsoft.com/office/officeart/2005/8/layout/list1"/>
    <dgm:cxn modelId="{28B6AF70-5849-42C5-ABC0-4400D999B15D}" srcId="{F2D838AD-0D48-4655-9DBF-7CFB428F417A}" destId="{477273E9-2313-4826-8146-4B2F8BDEA375}" srcOrd="1" destOrd="0" parTransId="{FD5A5579-D4DA-4FB6-9941-F008ABE45A8F}" sibTransId="{F702110E-5E9C-42B9-BEE7-F7F4FA282663}"/>
    <dgm:cxn modelId="{32C42351-A7D7-4A80-9E82-2564B13BB222}" type="presOf" srcId="{FD0698F4-5E23-4DB4-B8A9-366AB834EF99}" destId="{9A6EDCBA-75FA-4E66-8235-0963597A6B2D}" srcOrd="0" destOrd="0" presId="urn:microsoft.com/office/officeart/2005/8/layout/list1"/>
    <dgm:cxn modelId="{52FF5173-3B5B-48D6-96F6-243436AEC269}" srcId="{E5546BAD-D7E5-4416-A6BC-AC731BB802DD}" destId="{EF41707C-EE69-4BF3-A614-B8613DF830A3}" srcOrd="1" destOrd="0" parTransId="{D690EB9C-046C-4A49-A316-BFC4B588DB5B}" sibTransId="{46798C03-F55A-46CA-9AE3-6910BCEDDFB7}"/>
    <dgm:cxn modelId="{1B325876-9844-489B-B6C5-8BCA5D952EB6}" type="presOf" srcId="{938E84F7-901E-4788-82D2-DB90033A7011}" destId="{FEB524E5-40FA-4A94-A671-5CDD8979B865}" srcOrd="0" destOrd="1" presId="urn:microsoft.com/office/officeart/2005/8/layout/list1"/>
    <dgm:cxn modelId="{5DE8F18A-2969-45DA-A73A-8B459943A9CC}" type="presOf" srcId="{477273E9-2313-4826-8146-4B2F8BDEA375}" destId="{AFDCBCF5-A3AF-4FC7-BF0E-D314402AD607}" srcOrd="0" destOrd="0" presId="urn:microsoft.com/office/officeart/2005/8/layout/list1"/>
    <dgm:cxn modelId="{78EA1C97-2FF0-433F-B69C-94DEA6A83424}" srcId="{F2D838AD-0D48-4655-9DBF-7CFB428F417A}" destId="{E5546BAD-D7E5-4416-A6BC-AC731BB802DD}" srcOrd="0" destOrd="0" parTransId="{4CF32819-691B-44DB-880D-5715D88CD1B6}" sibTransId="{8A98CB8C-3EF3-4E8D-A29F-8690D63C453A}"/>
    <dgm:cxn modelId="{F5A466AE-09AE-40F2-98D8-DB8BC57CF292}" srcId="{E5546BAD-D7E5-4416-A6BC-AC731BB802DD}" destId="{FD0698F4-5E23-4DB4-B8A9-366AB834EF99}" srcOrd="0" destOrd="0" parTransId="{6CC42188-6A98-4380-B1B6-5063C20B6A05}" sibTransId="{F577E999-3BF4-4ECC-A661-792484289D39}"/>
    <dgm:cxn modelId="{65B810D0-4647-4059-B148-33A0F5C9BDA4}" type="presOf" srcId="{E5546BAD-D7E5-4416-A6BC-AC731BB802DD}" destId="{C23E119C-2DD3-4CB5-85AE-2851520FB228}" srcOrd="0" destOrd="0" presId="urn:microsoft.com/office/officeart/2005/8/layout/list1"/>
    <dgm:cxn modelId="{146036DC-FCD4-4DF2-A183-AB2F6DE83670}" srcId="{477273E9-2313-4826-8146-4B2F8BDEA375}" destId="{CA6A9844-3F4F-43D3-BD27-D4BE4FE03F3D}" srcOrd="0" destOrd="0" parTransId="{34508AF5-8385-40D5-B154-A608A4258BC6}" sibTransId="{03412D1C-4D82-4B1D-A561-2F10167D0221}"/>
    <dgm:cxn modelId="{BEA66CF0-A4E8-4462-AED9-705BC65CD3A4}" type="presOf" srcId="{477273E9-2313-4826-8146-4B2F8BDEA375}" destId="{40054251-50BC-42AD-A127-C248638048D3}" srcOrd="1" destOrd="0" presId="urn:microsoft.com/office/officeart/2005/8/layout/list1"/>
    <dgm:cxn modelId="{80C481F2-EB25-4B02-B361-D637FF22CC49}" type="presOf" srcId="{E5546BAD-D7E5-4416-A6BC-AC731BB802DD}" destId="{B5B0CF5B-33CF-4EAF-BDB6-413EC24BD33E}" srcOrd="1" destOrd="0" presId="urn:microsoft.com/office/officeart/2005/8/layout/list1"/>
    <dgm:cxn modelId="{AA0BCAFF-CDC1-4B6B-9E4C-0E93B012A820}" srcId="{E5546BAD-D7E5-4416-A6BC-AC731BB802DD}" destId="{579CA376-01FA-411E-B49E-94A9DF7E615A}" srcOrd="2" destOrd="0" parTransId="{C2CB0BDA-4023-4F0E-9A68-A93EA66692DB}" sibTransId="{A19C0A3A-7EDC-4928-832F-0FFB66F06A08}"/>
    <dgm:cxn modelId="{36472119-363C-4132-802E-F180E80795CC}" type="presParOf" srcId="{F55976EB-A82D-496A-B160-6A26FDA8DB2E}" destId="{9585FA55-1628-4767-BFF3-961FC967F578}" srcOrd="0" destOrd="0" presId="urn:microsoft.com/office/officeart/2005/8/layout/list1"/>
    <dgm:cxn modelId="{4669DDD0-A644-4EC5-9E4C-38562EA3EC9E}" type="presParOf" srcId="{9585FA55-1628-4767-BFF3-961FC967F578}" destId="{C23E119C-2DD3-4CB5-85AE-2851520FB228}" srcOrd="0" destOrd="0" presId="urn:microsoft.com/office/officeart/2005/8/layout/list1"/>
    <dgm:cxn modelId="{BDB9CE76-D733-4100-B9BD-1F2FA16E67BA}" type="presParOf" srcId="{9585FA55-1628-4767-BFF3-961FC967F578}" destId="{B5B0CF5B-33CF-4EAF-BDB6-413EC24BD33E}" srcOrd="1" destOrd="0" presId="urn:microsoft.com/office/officeart/2005/8/layout/list1"/>
    <dgm:cxn modelId="{0C24D0BF-C3BC-4BC3-B24D-CA32BA657144}" type="presParOf" srcId="{F55976EB-A82D-496A-B160-6A26FDA8DB2E}" destId="{3D7F1785-73E5-4760-B617-285C3F9B7321}" srcOrd="1" destOrd="0" presId="urn:microsoft.com/office/officeart/2005/8/layout/list1"/>
    <dgm:cxn modelId="{A32EA7B2-7409-4F04-82C7-097FD22BF6AB}" type="presParOf" srcId="{F55976EB-A82D-496A-B160-6A26FDA8DB2E}" destId="{9A6EDCBA-75FA-4E66-8235-0963597A6B2D}" srcOrd="2" destOrd="0" presId="urn:microsoft.com/office/officeart/2005/8/layout/list1"/>
    <dgm:cxn modelId="{80742E25-6F44-4DE6-AF8D-838EF59137F7}" type="presParOf" srcId="{F55976EB-A82D-496A-B160-6A26FDA8DB2E}" destId="{5BF01D7C-8C92-4BE4-AD97-DCDBEF3B92FC}" srcOrd="3" destOrd="0" presId="urn:microsoft.com/office/officeart/2005/8/layout/list1"/>
    <dgm:cxn modelId="{DBC64999-3F77-4C57-BB4C-8C22D7BDF222}" type="presParOf" srcId="{F55976EB-A82D-496A-B160-6A26FDA8DB2E}" destId="{E6DEBCBC-A906-432C-8D50-6DF9C943CC13}" srcOrd="4" destOrd="0" presId="urn:microsoft.com/office/officeart/2005/8/layout/list1"/>
    <dgm:cxn modelId="{16BE99FD-3477-49A6-979F-C6838D297D23}" type="presParOf" srcId="{E6DEBCBC-A906-432C-8D50-6DF9C943CC13}" destId="{AFDCBCF5-A3AF-4FC7-BF0E-D314402AD607}" srcOrd="0" destOrd="0" presId="urn:microsoft.com/office/officeart/2005/8/layout/list1"/>
    <dgm:cxn modelId="{108B154A-54E0-4158-8C6E-B2604DA8B746}" type="presParOf" srcId="{E6DEBCBC-A906-432C-8D50-6DF9C943CC13}" destId="{40054251-50BC-42AD-A127-C248638048D3}" srcOrd="1" destOrd="0" presId="urn:microsoft.com/office/officeart/2005/8/layout/list1"/>
    <dgm:cxn modelId="{1F0827F9-6069-4F6F-9AB8-317E1CDC701E}" type="presParOf" srcId="{F55976EB-A82D-496A-B160-6A26FDA8DB2E}" destId="{8F9180D7-9394-4847-8EC8-FDF20B684B14}" srcOrd="5" destOrd="0" presId="urn:microsoft.com/office/officeart/2005/8/layout/list1"/>
    <dgm:cxn modelId="{8F39499F-E6DA-40DC-90FB-57BA9E4586EA}" type="presParOf" srcId="{F55976EB-A82D-496A-B160-6A26FDA8DB2E}" destId="{FEB524E5-40FA-4A94-A671-5CDD8979B86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CD868A-D2A0-4045-93FC-8B9714708414}" type="doc">
      <dgm:prSet loTypeId="urn:microsoft.com/office/officeart/2005/8/layout/hList1" loCatId="list" qsTypeId="urn:microsoft.com/office/officeart/2005/8/quickstyle/simple2" qsCatId="simple" csTypeId="urn:microsoft.com/office/officeart/2005/8/colors/accent3_2" csCatId="accent3"/>
      <dgm:spPr/>
      <dgm:t>
        <a:bodyPr/>
        <a:lstStyle/>
        <a:p>
          <a:endParaRPr lang="en-US"/>
        </a:p>
      </dgm:t>
    </dgm:pt>
    <dgm:pt modelId="{5D1115B9-F490-4E0C-A3F1-4EECF9527318}">
      <dgm:prSet/>
      <dgm:spPr/>
      <dgm:t>
        <a:bodyPr/>
        <a:lstStyle/>
        <a:p>
          <a:r>
            <a:rPr lang="en-US"/>
            <a:t>Modernization</a:t>
          </a:r>
        </a:p>
      </dgm:t>
    </dgm:pt>
    <dgm:pt modelId="{D1CED373-8D68-48EF-BE25-D1545EFCFC97}" type="parTrans" cxnId="{5F19263B-7F2D-4B84-AB91-8FA0881263D1}">
      <dgm:prSet/>
      <dgm:spPr/>
      <dgm:t>
        <a:bodyPr/>
        <a:lstStyle/>
        <a:p>
          <a:endParaRPr lang="en-US"/>
        </a:p>
      </dgm:t>
    </dgm:pt>
    <dgm:pt modelId="{9FDD992C-701F-43F4-B5ED-D66AC579C3ED}" type="sibTrans" cxnId="{5F19263B-7F2D-4B84-AB91-8FA0881263D1}">
      <dgm:prSet/>
      <dgm:spPr/>
      <dgm:t>
        <a:bodyPr/>
        <a:lstStyle/>
        <a:p>
          <a:endParaRPr lang="en-US"/>
        </a:p>
      </dgm:t>
    </dgm:pt>
    <dgm:pt modelId="{906DD9C5-40A7-4462-974B-84F88895C043}">
      <dgm:prSet/>
      <dgm:spPr/>
      <dgm:t>
        <a:bodyPr/>
        <a:lstStyle/>
        <a:p>
          <a:r>
            <a:rPr lang="en-US"/>
            <a:t>Farm demographics</a:t>
          </a:r>
        </a:p>
      </dgm:t>
    </dgm:pt>
    <dgm:pt modelId="{56AFD943-DE60-471D-AEFA-96870219BB14}" type="parTrans" cxnId="{39C4BD39-2F8F-4B9F-AE3E-83FA51D03E7B}">
      <dgm:prSet/>
      <dgm:spPr/>
      <dgm:t>
        <a:bodyPr/>
        <a:lstStyle/>
        <a:p>
          <a:endParaRPr lang="en-US"/>
        </a:p>
      </dgm:t>
    </dgm:pt>
    <dgm:pt modelId="{8B767E23-EFCA-4711-A4D5-80697E05B80D}" type="sibTrans" cxnId="{39C4BD39-2F8F-4B9F-AE3E-83FA51D03E7B}">
      <dgm:prSet/>
      <dgm:spPr/>
      <dgm:t>
        <a:bodyPr/>
        <a:lstStyle/>
        <a:p>
          <a:endParaRPr lang="en-US"/>
        </a:p>
      </dgm:t>
    </dgm:pt>
    <dgm:pt modelId="{4A46A0A5-CE6E-4814-957F-A243B79E2265}">
      <dgm:prSet/>
      <dgm:spPr/>
      <dgm:t>
        <a:bodyPr/>
        <a:lstStyle/>
        <a:p>
          <a:r>
            <a:rPr lang="en-US"/>
            <a:t>Farm management</a:t>
          </a:r>
        </a:p>
      </dgm:t>
    </dgm:pt>
    <dgm:pt modelId="{23A475B2-6530-4EDA-9EED-E7DC83CDFD53}" type="parTrans" cxnId="{10119A67-7BD1-45ED-83C0-1912798F2D98}">
      <dgm:prSet/>
      <dgm:spPr/>
      <dgm:t>
        <a:bodyPr/>
        <a:lstStyle/>
        <a:p>
          <a:endParaRPr lang="en-US"/>
        </a:p>
      </dgm:t>
    </dgm:pt>
    <dgm:pt modelId="{2950EF22-691B-463C-857D-C7046F029670}" type="sibTrans" cxnId="{10119A67-7BD1-45ED-83C0-1912798F2D98}">
      <dgm:prSet/>
      <dgm:spPr/>
      <dgm:t>
        <a:bodyPr/>
        <a:lstStyle/>
        <a:p>
          <a:endParaRPr lang="en-US"/>
        </a:p>
      </dgm:t>
    </dgm:pt>
    <dgm:pt modelId="{0B459590-320E-449A-A302-92A3D485BA30}">
      <dgm:prSet/>
      <dgm:spPr/>
      <dgm:t>
        <a:bodyPr/>
        <a:lstStyle/>
        <a:p>
          <a:r>
            <a:rPr lang="en-US"/>
            <a:t>Technology</a:t>
          </a:r>
        </a:p>
      </dgm:t>
    </dgm:pt>
    <dgm:pt modelId="{04B48D39-8D15-4D1C-9569-12961436DC59}" type="parTrans" cxnId="{C4655A68-B7F1-4179-8322-80D05F17F9DC}">
      <dgm:prSet/>
      <dgm:spPr/>
      <dgm:t>
        <a:bodyPr/>
        <a:lstStyle/>
        <a:p>
          <a:endParaRPr lang="en-US"/>
        </a:p>
      </dgm:t>
    </dgm:pt>
    <dgm:pt modelId="{4BD77D3C-9E56-489E-89F8-ECB855F60586}" type="sibTrans" cxnId="{C4655A68-B7F1-4179-8322-80D05F17F9DC}">
      <dgm:prSet/>
      <dgm:spPr/>
      <dgm:t>
        <a:bodyPr/>
        <a:lstStyle/>
        <a:p>
          <a:endParaRPr lang="en-US"/>
        </a:p>
      </dgm:t>
    </dgm:pt>
    <dgm:pt modelId="{D74E237D-2789-47D7-8E4D-84650C27A35B}">
      <dgm:prSet/>
      <dgm:spPr/>
      <dgm:t>
        <a:bodyPr/>
        <a:lstStyle/>
        <a:p>
          <a:r>
            <a:rPr lang="en-US"/>
            <a:t>Data</a:t>
          </a:r>
        </a:p>
      </dgm:t>
    </dgm:pt>
    <dgm:pt modelId="{08EEC101-D06E-4C06-BDCC-B8A661648EA3}" type="parTrans" cxnId="{55D66DDE-E75C-42AD-B094-9B1B8153C954}">
      <dgm:prSet/>
      <dgm:spPr/>
      <dgm:t>
        <a:bodyPr/>
        <a:lstStyle/>
        <a:p>
          <a:endParaRPr lang="en-US"/>
        </a:p>
      </dgm:t>
    </dgm:pt>
    <dgm:pt modelId="{63A9FF1E-1A14-4F6D-B03F-2E167C4CD2C2}" type="sibTrans" cxnId="{55D66DDE-E75C-42AD-B094-9B1B8153C954}">
      <dgm:prSet/>
      <dgm:spPr/>
      <dgm:t>
        <a:bodyPr/>
        <a:lstStyle/>
        <a:p>
          <a:endParaRPr lang="en-US"/>
        </a:p>
      </dgm:t>
    </dgm:pt>
    <dgm:pt modelId="{B42D9CF9-A062-44D5-BEDC-3FB4B3563B19}">
      <dgm:prSet/>
      <dgm:spPr/>
      <dgm:t>
        <a:bodyPr/>
        <a:lstStyle/>
        <a:p>
          <a:r>
            <a:rPr lang="en-US"/>
            <a:t>Sustainability</a:t>
          </a:r>
        </a:p>
      </dgm:t>
    </dgm:pt>
    <dgm:pt modelId="{7F4F94B2-4A94-4096-AEB8-89920995E04F}" type="parTrans" cxnId="{7B5C9ACC-E5DB-4BD6-88DF-B1DD7358B93A}">
      <dgm:prSet/>
      <dgm:spPr/>
      <dgm:t>
        <a:bodyPr/>
        <a:lstStyle/>
        <a:p>
          <a:endParaRPr lang="en-US"/>
        </a:p>
      </dgm:t>
    </dgm:pt>
    <dgm:pt modelId="{0A2110CB-0A14-46AE-A51D-866F7BFB9615}" type="sibTrans" cxnId="{7B5C9ACC-E5DB-4BD6-88DF-B1DD7358B93A}">
      <dgm:prSet/>
      <dgm:spPr/>
      <dgm:t>
        <a:bodyPr/>
        <a:lstStyle/>
        <a:p>
          <a:endParaRPr lang="en-US"/>
        </a:p>
      </dgm:t>
    </dgm:pt>
    <dgm:pt modelId="{33E626F2-01C0-4B77-91B4-C396DD6629AA}">
      <dgm:prSet/>
      <dgm:spPr/>
      <dgm:t>
        <a:bodyPr/>
        <a:lstStyle/>
        <a:p>
          <a:r>
            <a:rPr lang="en-US"/>
            <a:t>Climate change</a:t>
          </a:r>
        </a:p>
      </dgm:t>
    </dgm:pt>
    <dgm:pt modelId="{452ACDF8-05DE-4025-8DBE-12CFB73DF7C7}" type="parTrans" cxnId="{960E07E6-A99C-4C00-9815-E6EC6047783E}">
      <dgm:prSet/>
      <dgm:spPr/>
      <dgm:t>
        <a:bodyPr/>
        <a:lstStyle/>
        <a:p>
          <a:endParaRPr lang="en-US"/>
        </a:p>
      </dgm:t>
    </dgm:pt>
    <dgm:pt modelId="{FE809444-4D12-4F46-8FE1-8D737F2E7B1F}" type="sibTrans" cxnId="{960E07E6-A99C-4C00-9815-E6EC6047783E}">
      <dgm:prSet/>
      <dgm:spPr/>
      <dgm:t>
        <a:bodyPr/>
        <a:lstStyle/>
        <a:p>
          <a:endParaRPr lang="en-US"/>
        </a:p>
      </dgm:t>
    </dgm:pt>
    <dgm:pt modelId="{1A954EE5-B88F-4539-965C-6C899DB04835}">
      <dgm:prSet/>
      <dgm:spPr/>
      <dgm:t>
        <a:bodyPr/>
        <a:lstStyle/>
        <a:p>
          <a:r>
            <a:rPr lang="en-US"/>
            <a:t>Environmental linkages</a:t>
          </a:r>
        </a:p>
      </dgm:t>
    </dgm:pt>
    <dgm:pt modelId="{A0F1D55B-3057-4A07-98C4-23462305C6AC}" type="parTrans" cxnId="{9DA1CECB-B7F7-44E1-A04D-22778C3B3A06}">
      <dgm:prSet/>
      <dgm:spPr/>
      <dgm:t>
        <a:bodyPr/>
        <a:lstStyle/>
        <a:p>
          <a:endParaRPr lang="en-US"/>
        </a:p>
      </dgm:t>
    </dgm:pt>
    <dgm:pt modelId="{5D53E63C-7B40-47D4-8A89-D510C8024541}" type="sibTrans" cxnId="{9DA1CECB-B7F7-44E1-A04D-22778C3B3A06}">
      <dgm:prSet/>
      <dgm:spPr/>
      <dgm:t>
        <a:bodyPr/>
        <a:lstStyle/>
        <a:p>
          <a:endParaRPr lang="en-US"/>
        </a:p>
      </dgm:t>
    </dgm:pt>
    <dgm:pt modelId="{ECBAA1FA-EA2F-48EC-87D3-B26CDC603319}">
      <dgm:prSet/>
      <dgm:spPr/>
      <dgm:t>
        <a:bodyPr/>
        <a:lstStyle/>
        <a:p>
          <a:r>
            <a:rPr lang="en-US"/>
            <a:t>Public support </a:t>
          </a:r>
        </a:p>
      </dgm:t>
    </dgm:pt>
    <dgm:pt modelId="{522AACB6-A053-4336-BC6E-BCFC13CB2709}" type="parTrans" cxnId="{5E4DABFE-5A6A-4996-832C-7DB91AA88BA3}">
      <dgm:prSet/>
      <dgm:spPr/>
      <dgm:t>
        <a:bodyPr/>
        <a:lstStyle/>
        <a:p>
          <a:endParaRPr lang="en-US"/>
        </a:p>
      </dgm:t>
    </dgm:pt>
    <dgm:pt modelId="{3F781C1B-1F33-474A-AC0A-09BF0A60E68D}" type="sibTrans" cxnId="{5E4DABFE-5A6A-4996-832C-7DB91AA88BA3}">
      <dgm:prSet/>
      <dgm:spPr/>
      <dgm:t>
        <a:bodyPr/>
        <a:lstStyle/>
        <a:p>
          <a:endParaRPr lang="en-US"/>
        </a:p>
      </dgm:t>
    </dgm:pt>
    <dgm:pt modelId="{11AE9236-20BE-40F1-94C2-C819CA08E00A}" type="pres">
      <dgm:prSet presAssocID="{11CD868A-D2A0-4045-93FC-8B9714708414}" presName="Name0" presStyleCnt="0">
        <dgm:presLayoutVars>
          <dgm:dir/>
          <dgm:animLvl val="lvl"/>
          <dgm:resizeHandles val="exact"/>
        </dgm:presLayoutVars>
      </dgm:prSet>
      <dgm:spPr/>
    </dgm:pt>
    <dgm:pt modelId="{A04E6787-EE96-45B1-9E5A-831945135C3C}" type="pres">
      <dgm:prSet presAssocID="{5D1115B9-F490-4E0C-A3F1-4EECF9527318}" presName="composite" presStyleCnt="0"/>
      <dgm:spPr/>
    </dgm:pt>
    <dgm:pt modelId="{1DBAC85D-B2DA-4DAB-8F17-4B87C3B07760}" type="pres">
      <dgm:prSet presAssocID="{5D1115B9-F490-4E0C-A3F1-4EECF9527318}" presName="parTx" presStyleLbl="alignNode1" presStyleIdx="0" presStyleCnt="2">
        <dgm:presLayoutVars>
          <dgm:chMax val="0"/>
          <dgm:chPref val="0"/>
          <dgm:bulletEnabled val="1"/>
        </dgm:presLayoutVars>
      </dgm:prSet>
      <dgm:spPr/>
    </dgm:pt>
    <dgm:pt modelId="{1C4393AF-821C-4979-B8EC-536DC600C320}" type="pres">
      <dgm:prSet presAssocID="{5D1115B9-F490-4E0C-A3F1-4EECF9527318}" presName="desTx" presStyleLbl="alignAccFollowNode1" presStyleIdx="0" presStyleCnt="2">
        <dgm:presLayoutVars>
          <dgm:bulletEnabled val="1"/>
        </dgm:presLayoutVars>
      </dgm:prSet>
      <dgm:spPr/>
    </dgm:pt>
    <dgm:pt modelId="{DAF1115F-2AE4-43BC-9DDB-1CCE1172DA0F}" type="pres">
      <dgm:prSet presAssocID="{9FDD992C-701F-43F4-B5ED-D66AC579C3ED}" presName="space" presStyleCnt="0"/>
      <dgm:spPr/>
    </dgm:pt>
    <dgm:pt modelId="{4C8A9FEF-C1E3-49E4-B4AE-F137A061548B}" type="pres">
      <dgm:prSet presAssocID="{B42D9CF9-A062-44D5-BEDC-3FB4B3563B19}" presName="composite" presStyleCnt="0"/>
      <dgm:spPr/>
    </dgm:pt>
    <dgm:pt modelId="{7BF91838-EABC-46CD-97B8-83330FBDA44F}" type="pres">
      <dgm:prSet presAssocID="{B42D9CF9-A062-44D5-BEDC-3FB4B3563B19}" presName="parTx" presStyleLbl="alignNode1" presStyleIdx="1" presStyleCnt="2">
        <dgm:presLayoutVars>
          <dgm:chMax val="0"/>
          <dgm:chPref val="0"/>
          <dgm:bulletEnabled val="1"/>
        </dgm:presLayoutVars>
      </dgm:prSet>
      <dgm:spPr/>
    </dgm:pt>
    <dgm:pt modelId="{DAC60727-8DD8-49D0-909C-FFE53AA39FB0}" type="pres">
      <dgm:prSet presAssocID="{B42D9CF9-A062-44D5-BEDC-3FB4B3563B19}" presName="desTx" presStyleLbl="alignAccFollowNode1" presStyleIdx="1" presStyleCnt="2">
        <dgm:presLayoutVars>
          <dgm:bulletEnabled val="1"/>
        </dgm:presLayoutVars>
      </dgm:prSet>
      <dgm:spPr/>
    </dgm:pt>
  </dgm:ptLst>
  <dgm:cxnLst>
    <dgm:cxn modelId="{0D5BFF2C-870C-4ACD-8B24-B984B4AA3728}" type="presOf" srcId="{ECBAA1FA-EA2F-48EC-87D3-B26CDC603319}" destId="{DAC60727-8DD8-49D0-909C-FFE53AA39FB0}" srcOrd="0" destOrd="2" presId="urn:microsoft.com/office/officeart/2005/8/layout/hList1"/>
    <dgm:cxn modelId="{7E274631-B593-474D-85A2-55C92F75C498}" type="presOf" srcId="{0B459590-320E-449A-A302-92A3D485BA30}" destId="{1C4393AF-821C-4979-B8EC-536DC600C320}" srcOrd="0" destOrd="2" presId="urn:microsoft.com/office/officeart/2005/8/layout/hList1"/>
    <dgm:cxn modelId="{39C4BD39-2F8F-4B9F-AE3E-83FA51D03E7B}" srcId="{5D1115B9-F490-4E0C-A3F1-4EECF9527318}" destId="{906DD9C5-40A7-4462-974B-84F88895C043}" srcOrd="0" destOrd="0" parTransId="{56AFD943-DE60-471D-AEFA-96870219BB14}" sibTransId="{8B767E23-EFCA-4711-A4D5-80697E05B80D}"/>
    <dgm:cxn modelId="{5F19263B-7F2D-4B84-AB91-8FA0881263D1}" srcId="{11CD868A-D2A0-4045-93FC-8B9714708414}" destId="{5D1115B9-F490-4E0C-A3F1-4EECF9527318}" srcOrd="0" destOrd="0" parTransId="{D1CED373-8D68-48EF-BE25-D1545EFCFC97}" sibTransId="{9FDD992C-701F-43F4-B5ED-D66AC579C3ED}"/>
    <dgm:cxn modelId="{10119A67-7BD1-45ED-83C0-1912798F2D98}" srcId="{5D1115B9-F490-4E0C-A3F1-4EECF9527318}" destId="{4A46A0A5-CE6E-4814-957F-A243B79E2265}" srcOrd="1" destOrd="0" parTransId="{23A475B2-6530-4EDA-9EED-E7DC83CDFD53}" sibTransId="{2950EF22-691B-463C-857D-C7046F029670}"/>
    <dgm:cxn modelId="{C4655A68-B7F1-4179-8322-80D05F17F9DC}" srcId="{5D1115B9-F490-4E0C-A3F1-4EECF9527318}" destId="{0B459590-320E-449A-A302-92A3D485BA30}" srcOrd="2" destOrd="0" parTransId="{04B48D39-8D15-4D1C-9569-12961436DC59}" sibTransId="{4BD77D3C-9E56-489E-89F8-ECB855F60586}"/>
    <dgm:cxn modelId="{65758290-4276-4160-8E5F-6448C60239E6}" type="presOf" srcId="{4A46A0A5-CE6E-4814-957F-A243B79E2265}" destId="{1C4393AF-821C-4979-B8EC-536DC600C320}" srcOrd="0" destOrd="1" presId="urn:microsoft.com/office/officeart/2005/8/layout/hList1"/>
    <dgm:cxn modelId="{2C43DF9F-7BB5-41A3-BA44-80067C8B9E93}" type="presOf" srcId="{5D1115B9-F490-4E0C-A3F1-4EECF9527318}" destId="{1DBAC85D-B2DA-4DAB-8F17-4B87C3B07760}" srcOrd="0" destOrd="0" presId="urn:microsoft.com/office/officeart/2005/8/layout/hList1"/>
    <dgm:cxn modelId="{6EA1C5B0-C92A-49D5-9492-ACCB5B34C80A}" type="presOf" srcId="{B42D9CF9-A062-44D5-BEDC-3FB4B3563B19}" destId="{7BF91838-EABC-46CD-97B8-83330FBDA44F}" srcOrd="0" destOrd="0" presId="urn:microsoft.com/office/officeart/2005/8/layout/hList1"/>
    <dgm:cxn modelId="{9DA1CECB-B7F7-44E1-A04D-22778C3B3A06}" srcId="{B42D9CF9-A062-44D5-BEDC-3FB4B3563B19}" destId="{1A954EE5-B88F-4539-965C-6C899DB04835}" srcOrd="1" destOrd="0" parTransId="{A0F1D55B-3057-4A07-98C4-23462305C6AC}" sibTransId="{5D53E63C-7B40-47D4-8A89-D510C8024541}"/>
    <dgm:cxn modelId="{7B5C9ACC-E5DB-4BD6-88DF-B1DD7358B93A}" srcId="{11CD868A-D2A0-4045-93FC-8B9714708414}" destId="{B42D9CF9-A062-44D5-BEDC-3FB4B3563B19}" srcOrd="1" destOrd="0" parTransId="{7F4F94B2-4A94-4096-AEB8-89920995E04F}" sibTransId="{0A2110CB-0A14-46AE-A51D-866F7BFB9615}"/>
    <dgm:cxn modelId="{338555D0-25CE-4A00-8121-73C4083CC412}" type="presOf" srcId="{1A954EE5-B88F-4539-965C-6C899DB04835}" destId="{DAC60727-8DD8-49D0-909C-FFE53AA39FB0}" srcOrd="0" destOrd="1" presId="urn:microsoft.com/office/officeart/2005/8/layout/hList1"/>
    <dgm:cxn modelId="{D97695D1-1618-408F-A768-60F68D3F9A65}" type="presOf" srcId="{906DD9C5-40A7-4462-974B-84F88895C043}" destId="{1C4393AF-821C-4979-B8EC-536DC600C320}" srcOrd="0" destOrd="0" presId="urn:microsoft.com/office/officeart/2005/8/layout/hList1"/>
    <dgm:cxn modelId="{55D66DDE-E75C-42AD-B094-9B1B8153C954}" srcId="{5D1115B9-F490-4E0C-A3F1-4EECF9527318}" destId="{D74E237D-2789-47D7-8E4D-84650C27A35B}" srcOrd="3" destOrd="0" parTransId="{08EEC101-D06E-4C06-BDCC-B8A661648EA3}" sibTransId="{63A9FF1E-1A14-4F6D-B03F-2E167C4CD2C2}"/>
    <dgm:cxn modelId="{960E07E6-A99C-4C00-9815-E6EC6047783E}" srcId="{B42D9CF9-A062-44D5-BEDC-3FB4B3563B19}" destId="{33E626F2-01C0-4B77-91B4-C396DD6629AA}" srcOrd="0" destOrd="0" parTransId="{452ACDF8-05DE-4025-8DBE-12CFB73DF7C7}" sibTransId="{FE809444-4D12-4F46-8FE1-8D737F2E7B1F}"/>
    <dgm:cxn modelId="{512155E8-47F8-4278-9FF5-C97B1C3429F4}" type="presOf" srcId="{D74E237D-2789-47D7-8E4D-84650C27A35B}" destId="{1C4393AF-821C-4979-B8EC-536DC600C320}" srcOrd="0" destOrd="3" presId="urn:microsoft.com/office/officeart/2005/8/layout/hList1"/>
    <dgm:cxn modelId="{28CEE3EE-0CD2-49BB-A24F-F3C92735561E}" type="presOf" srcId="{33E626F2-01C0-4B77-91B4-C396DD6629AA}" destId="{DAC60727-8DD8-49D0-909C-FFE53AA39FB0}" srcOrd="0" destOrd="0" presId="urn:microsoft.com/office/officeart/2005/8/layout/hList1"/>
    <dgm:cxn modelId="{B5FDA4FA-763C-4D40-B042-6BF2FF89974F}" type="presOf" srcId="{11CD868A-D2A0-4045-93FC-8B9714708414}" destId="{11AE9236-20BE-40F1-94C2-C819CA08E00A}" srcOrd="0" destOrd="0" presId="urn:microsoft.com/office/officeart/2005/8/layout/hList1"/>
    <dgm:cxn modelId="{5E4DABFE-5A6A-4996-832C-7DB91AA88BA3}" srcId="{B42D9CF9-A062-44D5-BEDC-3FB4B3563B19}" destId="{ECBAA1FA-EA2F-48EC-87D3-B26CDC603319}" srcOrd="2" destOrd="0" parTransId="{522AACB6-A053-4336-BC6E-BCFC13CB2709}" sibTransId="{3F781C1B-1F33-474A-AC0A-09BF0A60E68D}"/>
    <dgm:cxn modelId="{139B771D-603A-4D56-B018-13CCE68BD4B2}" type="presParOf" srcId="{11AE9236-20BE-40F1-94C2-C819CA08E00A}" destId="{A04E6787-EE96-45B1-9E5A-831945135C3C}" srcOrd="0" destOrd="0" presId="urn:microsoft.com/office/officeart/2005/8/layout/hList1"/>
    <dgm:cxn modelId="{90DA84BB-3877-4170-8A3B-FCECDA88E52A}" type="presParOf" srcId="{A04E6787-EE96-45B1-9E5A-831945135C3C}" destId="{1DBAC85D-B2DA-4DAB-8F17-4B87C3B07760}" srcOrd="0" destOrd="0" presId="urn:microsoft.com/office/officeart/2005/8/layout/hList1"/>
    <dgm:cxn modelId="{82D875E4-EF00-465D-9221-28F3277030C5}" type="presParOf" srcId="{A04E6787-EE96-45B1-9E5A-831945135C3C}" destId="{1C4393AF-821C-4979-B8EC-536DC600C320}" srcOrd="1" destOrd="0" presId="urn:microsoft.com/office/officeart/2005/8/layout/hList1"/>
    <dgm:cxn modelId="{FB843DEF-B2CC-4D7E-BF4B-E193A98D4164}" type="presParOf" srcId="{11AE9236-20BE-40F1-94C2-C819CA08E00A}" destId="{DAF1115F-2AE4-43BC-9DDB-1CCE1172DA0F}" srcOrd="1" destOrd="0" presId="urn:microsoft.com/office/officeart/2005/8/layout/hList1"/>
    <dgm:cxn modelId="{C064C363-4E15-419F-8299-20CD8C9D4955}" type="presParOf" srcId="{11AE9236-20BE-40F1-94C2-C819CA08E00A}" destId="{4C8A9FEF-C1E3-49E4-B4AE-F137A061548B}" srcOrd="2" destOrd="0" presId="urn:microsoft.com/office/officeart/2005/8/layout/hList1"/>
    <dgm:cxn modelId="{C909CCCC-0C6D-4B88-85F2-28F5AF4EE1E6}" type="presParOf" srcId="{4C8A9FEF-C1E3-49E4-B4AE-F137A061548B}" destId="{7BF91838-EABC-46CD-97B8-83330FBDA44F}" srcOrd="0" destOrd="0" presId="urn:microsoft.com/office/officeart/2005/8/layout/hList1"/>
    <dgm:cxn modelId="{DA0327AA-11ED-4049-8CCA-4FFD1F0911AC}" type="presParOf" srcId="{4C8A9FEF-C1E3-49E4-B4AE-F137A061548B}" destId="{DAC60727-8DD8-49D0-909C-FFE53AA39FB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EDCBA-75FA-4E66-8235-0963597A6B2D}">
      <dsp:nvSpPr>
        <dsp:cNvPr id="0" name=""/>
        <dsp:cNvSpPr/>
      </dsp:nvSpPr>
      <dsp:spPr>
        <a:xfrm>
          <a:off x="0" y="293562"/>
          <a:ext cx="11523133" cy="1338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4323" tIns="354076" rIns="894323"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Designs, develops and delivers the program</a:t>
          </a:r>
        </a:p>
        <a:p>
          <a:pPr marL="171450" lvl="1" indent="-171450" algn="l" defTabSz="755650">
            <a:lnSpc>
              <a:spcPct val="90000"/>
            </a:lnSpc>
            <a:spcBef>
              <a:spcPct val="0"/>
            </a:spcBef>
            <a:spcAft>
              <a:spcPct val="15000"/>
            </a:spcAft>
            <a:buChar char="•"/>
          </a:pPr>
          <a:r>
            <a:rPr lang="en-US" sz="1700" kern="1200"/>
            <a:t>Contributes to premium (24%) and administrative costs (40%)</a:t>
          </a:r>
        </a:p>
        <a:p>
          <a:pPr marL="171450" lvl="1" indent="-171450" algn="l" defTabSz="755650">
            <a:lnSpc>
              <a:spcPct val="90000"/>
            </a:lnSpc>
            <a:spcBef>
              <a:spcPct val="0"/>
            </a:spcBef>
            <a:spcAft>
              <a:spcPct val="15000"/>
            </a:spcAft>
            <a:buChar char="•"/>
          </a:pPr>
          <a:r>
            <a:rPr lang="en-US" sz="1700" kern="1200"/>
            <a:t>Provides deficit financing </a:t>
          </a:r>
        </a:p>
      </dsp:txBody>
      <dsp:txXfrm>
        <a:off x="0" y="293562"/>
        <a:ext cx="11523133" cy="1338750"/>
      </dsp:txXfrm>
    </dsp:sp>
    <dsp:sp modelId="{B5B0CF5B-33CF-4EAF-BDB6-413EC24BD33E}">
      <dsp:nvSpPr>
        <dsp:cNvPr id="0" name=""/>
        <dsp:cNvSpPr/>
      </dsp:nvSpPr>
      <dsp:spPr>
        <a:xfrm>
          <a:off x="576156" y="42642"/>
          <a:ext cx="8066193"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83" tIns="0" rIns="304883" bIns="0" numCol="1" spcCol="1270" anchor="ctr" anchorCtr="0">
          <a:noAutofit/>
        </a:bodyPr>
        <a:lstStyle/>
        <a:p>
          <a:pPr marL="0" lvl="0" indent="0" algn="l" defTabSz="755650">
            <a:lnSpc>
              <a:spcPct val="90000"/>
            </a:lnSpc>
            <a:spcBef>
              <a:spcPct val="0"/>
            </a:spcBef>
            <a:spcAft>
              <a:spcPct val="35000"/>
            </a:spcAft>
            <a:buNone/>
          </a:pPr>
          <a:r>
            <a:rPr lang="en-US" sz="1700" kern="1200"/>
            <a:t>Provincial Government / Insurance Agency</a:t>
          </a:r>
        </a:p>
      </dsp:txBody>
      <dsp:txXfrm>
        <a:off x="600654" y="67140"/>
        <a:ext cx="8017197" cy="452844"/>
      </dsp:txXfrm>
    </dsp:sp>
    <dsp:sp modelId="{FEB524E5-40FA-4A94-A671-5CDD8979B865}">
      <dsp:nvSpPr>
        <dsp:cNvPr id="0" name=""/>
        <dsp:cNvSpPr/>
      </dsp:nvSpPr>
      <dsp:spPr>
        <a:xfrm>
          <a:off x="0" y="1975032"/>
          <a:ext cx="11523133" cy="21955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4323" tIns="354076" rIns="894323"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Approves provincial program proposals that are cost-shared and prepares federal-provincial agreements</a:t>
          </a:r>
        </a:p>
        <a:p>
          <a:pPr marL="171450" lvl="1" indent="-171450" algn="l" defTabSz="755650">
            <a:lnSpc>
              <a:spcPct val="90000"/>
            </a:lnSpc>
            <a:spcBef>
              <a:spcPct val="0"/>
            </a:spcBef>
            <a:spcAft>
              <a:spcPct val="15000"/>
            </a:spcAft>
            <a:buChar char="•"/>
          </a:pPr>
          <a:r>
            <a:rPr lang="en-US" sz="1700" kern="1200" dirty="0"/>
            <a:t>Develops and applies national standards for Premium Rates, Probable Yields, Insured Values, Level of Coverage and Insurable Benefits </a:t>
          </a:r>
        </a:p>
        <a:p>
          <a:pPr marL="171450" lvl="1" indent="-171450" algn="l" defTabSz="755650">
            <a:lnSpc>
              <a:spcPct val="90000"/>
            </a:lnSpc>
            <a:spcBef>
              <a:spcPct val="0"/>
            </a:spcBef>
            <a:spcAft>
              <a:spcPct val="15000"/>
            </a:spcAft>
            <a:buChar char="•"/>
          </a:pPr>
          <a:r>
            <a:rPr lang="en-US" sz="1700" kern="1200" dirty="0"/>
            <a:t>Contributes to premium (36%) and administration costs (60%)</a:t>
          </a:r>
        </a:p>
        <a:p>
          <a:pPr marL="171450" lvl="1" indent="-171450" algn="l" defTabSz="755650">
            <a:lnSpc>
              <a:spcPct val="90000"/>
            </a:lnSpc>
            <a:spcBef>
              <a:spcPct val="0"/>
            </a:spcBef>
            <a:spcAft>
              <a:spcPct val="15000"/>
            </a:spcAft>
            <a:buChar char="•"/>
          </a:pPr>
          <a:r>
            <a:rPr lang="en-US" sz="1700" kern="1200" dirty="0"/>
            <a:t>Provides deficit financing to provinces who choose to participate</a:t>
          </a:r>
        </a:p>
      </dsp:txBody>
      <dsp:txXfrm>
        <a:off x="0" y="1975032"/>
        <a:ext cx="11523133" cy="2195550"/>
      </dsp:txXfrm>
    </dsp:sp>
    <dsp:sp modelId="{40054251-50BC-42AD-A127-C248638048D3}">
      <dsp:nvSpPr>
        <dsp:cNvPr id="0" name=""/>
        <dsp:cNvSpPr/>
      </dsp:nvSpPr>
      <dsp:spPr>
        <a:xfrm>
          <a:off x="576156" y="1724112"/>
          <a:ext cx="8066193"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83" tIns="0" rIns="304883" bIns="0" numCol="1" spcCol="1270" anchor="ctr" anchorCtr="0">
          <a:noAutofit/>
        </a:bodyPr>
        <a:lstStyle/>
        <a:p>
          <a:pPr marL="0" lvl="0" indent="0" algn="l" defTabSz="755650">
            <a:lnSpc>
              <a:spcPct val="90000"/>
            </a:lnSpc>
            <a:spcBef>
              <a:spcPct val="0"/>
            </a:spcBef>
            <a:spcAft>
              <a:spcPct val="35000"/>
            </a:spcAft>
            <a:buNone/>
          </a:pPr>
          <a:r>
            <a:rPr lang="en-US" sz="1700" kern="1200"/>
            <a:t>Federal Government</a:t>
          </a:r>
        </a:p>
      </dsp:txBody>
      <dsp:txXfrm>
        <a:off x="600654" y="1748610"/>
        <a:ext cx="8017197"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AC85D-B2DA-4DAB-8F17-4B87C3B07760}">
      <dsp:nvSpPr>
        <dsp:cNvPr id="0" name=""/>
        <dsp:cNvSpPr/>
      </dsp:nvSpPr>
      <dsp:spPr>
        <a:xfrm>
          <a:off x="25" y="550201"/>
          <a:ext cx="2421284" cy="662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Modernization</a:t>
          </a:r>
        </a:p>
      </dsp:txBody>
      <dsp:txXfrm>
        <a:off x="25" y="550201"/>
        <a:ext cx="2421284" cy="662400"/>
      </dsp:txXfrm>
    </dsp:sp>
    <dsp:sp modelId="{1C4393AF-821C-4979-B8EC-536DC600C320}">
      <dsp:nvSpPr>
        <dsp:cNvPr id="0" name=""/>
        <dsp:cNvSpPr/>
      </dsp:nvSpPr>
      <dsp:spPr>
        <a:xfrm>
          <a:off x="25" y="1212601"/>
          <a:ext cx="2421284" cy="258853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Farm demographics</a:t>
          </a:r>
        </a:p>
        <a:p>
          <a:pPr marL="228600" lvl="1" indent="-228600" algn="l" defTabSz="1022350">
            <a:lnSpc>
              <a:spcPct val="90000"/>
            </a:lnSpc>
            <a:spcBef>
              <a:spcPct val="0"/>
            </a:spcBef>
            <a:spcAft>
              <a:spcPct val="15000"/>
            </a:spcAft>
            <a:buChar char="•"/>
          </a:pPr>
          <a:r>
            <a:rPr lang="en-US" sz="2300" kern="1200"/>
            <a:t>Farm management</a:t>
          </a:r>
        </a:p>
        <a:p>
          <a:pPr marL="228600" lvl="1" indent="-228600" algn="l" defTabSz="1022350">
            <a:lnSpc>
              <a:spcPct val="90000"/>
            </a:lnSpc>
            <a:spcBef>
              <a:spcPct val="0"/>
            </a:spcBef>
            <a:spcAft>
              <a:spcPct val="15000"/>
            </a:spcAft>
            <a:buChar char="•"/>
          </a:pPr>
          <a:r>
            <a:rPr lang="en-US" sz="2300" kern="1200"/>
            <a:t>Technology</a:t>
          </a:r>
        </a:p>
        <a:p>
          <a:pPr marL="228600" lvl="1" indent="-228600" algn="l" defTabSz="1022350">
            <a:lnSpc>
              <a:spcPct val="90000"/>
            </a:lnSpc>
            <a:spcBef>
              <a:spcPct val="0"/>
            </a:spcBef>
            <a:spcAft>
              <a:spcPct val="15000"/>
            </a:spcAft>
            <a:buChar char="•"/>
          </a:pPr>
          <a:r>
            <a:rPr lang="en-US" sz="2300" kern="1200"/>
            <a:t>Data</a:t>
          </a:r>
        </a:p>
      </dsp:txBody>
      <dsp:txXfrm>
        <a:off x="25" y="1212601"/>
        <a:ext cx="2421284" cy="2588535"/>
      </dsp:txXfrm>
    </dsp:sp>
    <dsp:sp modelId="{7BF91838-EABC-46CD-97B8-83330FBDA44F}">
      <dsp:nvSpPr>
        <dsp:cNvPr id="0" name=""/>
        <dsp:cNvSpPr/>
      </dsp:nvSpPr>
      <dsp:spPr>
        <a:xfrm>
          <a:off x="2760289" y="550201"/>
          <a:ext cx="2421284" cy="662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Sustainability</a:t>
          </a:r>
        </a:p>
      </dsp:txBody>
      <dsp:txXfrm>
        <a:off x="2760289" y="550201"/>
        <a:ext cx="2421284" cy="662400"/>
      </dsp:txXfrm>
    </dsp:sp>
    <dsp:sp modelId="{DAC60727-8DD8-49D0-909C-FFE53AA39FB0}">
      <dsp:nvSpPr>
        <dsp:cNvPr id="0" name=""/>
        <dsp:cNvSpPr/>
      </dsp:nvSpPr>
      <dsp:spPr>
        <a:xfrm>
          <a:off x="2760289" y="1212601"/>
          <a:ext cx="2421284" cy="258853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Climate change</a:t>
          </a:r>
        </a:p>
        <a:p>
          <a:pPr marL="228600" lvl="1" indent="-228600" algn="l" defTabSz="1022350">
            <a:lnSpc>
              <a:spcPct val="90000"/>
            </a:lnSpc>
            <a:spcBef>
              <a:spcPct val="0"/>
            </a:spcBef>
            <a:spcAft>
              <a:spcPct val="15000"/>
            </a:spcAft>
            <a:buChar char="•"/>
          </a:pPr>
          <a:r>
            <a:rPr lang="en-US" sz="2300" kern="1200"/>
            <a:t>Environmental linkages</a:t>
          </a:r>
        </a:p>
        <a:p>
          <a:pPr marL="228600" lvl="1" indent="-228600" algn="l" defTabSz="1022350">
            <a:lnSpc>
              <a:spcPct val="90000"/>
            </a:lnSpc>
            <a:spcBef>
              <a:spcPct val="0"/>
            </a:spcBef>
            <a:spcAft>
              <a:spcPct val="15000"/>
            </a:spcAft>
            <a:buChar char="•"/>
          </a:pPr>
          <a:r>
            <a:rPr lang="en-US" sz="2300" kern="1200"/>
            <a:t>Public support </a:t>
          </a:r>
        </a:p>
      </dsp:txBody>
      <dsp:txXfrm>
        <a:off x="2760289" y="1212601"/>
        <a:ext cx="2421284" cy="258853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0.41702</cdr:x>
      <cdr:y>0.47841</cdr:y>
    </cdr:from>
    <cdr:to>
      <cdr:x>0.55155</cdr:x>
      <cdr:y>0.54485</cdr:y>
    </cdr:to>
    <cdr:sp macro="" textlink="">
      <cdr:nvSpPr>
        <cdr:cNvPr id="2" name="TextBox 1">
          <a:extLst xmlns:a="http://schemas.openxmlformats.org/drawingml/2006/main">
            <a:ext uri="{FF2B5EF4-FFF2-40B4-BE49-F238E27FC236}">
              <a16:creationId xmlns:a16="http://schemas.microsoft.com/office/drawing/2014/main" id="{899BCDCC-F901-549D-748B-CA68098A5A53}"/>
            </a:ext>
          </a:extLst>
        </cdr:cNvPr>
        <cdr:cNvSpPr txBox="1"/>
      </cdr:nvSpPr>
      <cdr:spPr>
        <a:xfrm xmlns:a="http://schemas.openxmlformats.org/drawingml/2006/main">
          <a:off x="2297546" y="2660072"/>
          <a:ext cx="741218" cy="369456"/>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pPr algn="l"/>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0.6843</cdr:x>
      <cdr:y>0.14803</cdr:y>
    </cdr:from>
    <cdr:to>
      <cdr:x>0.75192</cdr:x>
      <cdr:y>0.89433</cdr:y>
    </cdr:to>
    <cdr:sp macro="" textlink="">
      <cdr:nvSpPr>
        <cdr:cNvPr id="2" name="Oval 1">
          <a:extLst xmlns:a="http://schemas.openxmlformats.org/drawingml/2006/main">
            <a:ext uri="{FF2B5EF4-FFF2-40B4-BE49-F238E27FC236}">
              <a16:creationId xmlns:a16="http://schemas.microsoft.com/office/drawing/2014/main" id="{D6B82C05-7AFB-E55F-4081-0C322A8D17AD}"/>
            </a:ext>
          </a:extLst>
        </cdr:cNvPr>
        <cdr:cNvSpPr/>
      </cdr:nvSpPr>
      <cdr:spPr>
        <a:xfrm xmlns:a="http://schemas.openxmlformats.org/drawingml/2006/main">
          <a:off x="3545793" y="644110"/>
          <a:ext cx="350377" cy="3247401"/>
        </a:xfrm>
        <a:prstGeom xmlns:a="http://schemas.openxmlformats.org/drawingml/2006/main" prst="ellipse">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564D44-350F-4A0F-BACF-BF0EF616EA59}" type="datetimeFigureOut">
              <a:rPr lang="en-CA" smtClean="0"/>
              <a:t>2023-12-08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DA4B01-D0D6-40D4-A595-93193A913F55}" type="slidenum">
              <a:rPr lang="en-CA" smtClean="0"/>
              <a:t>‹#›</a:t>
            </a:fld>
            <a:endParaRPr lang="en-CA"/>
          </a:p>
        </p:txBody>
      </p:sp>
    </p:spTree>
    <p:extLst>
      <p:ext uri="{BB962C8B-B14F-4D97-AF65-F5344CB8AC3E}">
        <p14:creationId xmlns:p14="http://schemas.microsoft.com/office/powerpoint/2010/main" val="3859128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 </a:t>
            </a:r>
            <a:r>
              <a:rPr lang="en-CA" dirty="0" err="1"/>
              <a:t>gonna</a:t>
            </a:r>
            <a:r>
              <a:rPr lang="en-CA" dirty="0"/>
              <a:t> talk a little about my career and the risks that I manage as a farm in Manitoba. </a:t>
            </a:r>
          </a:p>
        </p:txBody>
      </p:sp>
      <p:sp>
        <p:nvSpPr>
          <p:cNvPr id="4" name="Slide Number Placeholder 3"/>
          <p:cNvSpPr>
            <a:spLocks noGrp="1"/>
          </p:cNvSpPr>
          <p:nvPr>
            <p:ph type="sldNum" sz="quarter" idx="5"/>
          </p:nvPr>
        </p:nvSpPr>
        <p:spPr/>
        <p:txBody>
          <a:bodyPr/>
          <a:lstStyle/>
          <a:p>
            <a:fld id="{9CDA4B01-D0D6-40D4-A595-93193A913F55}" type="slidenum">
              <a:rPr lang="en-CA" smtClean="0"/>
              <a:t>1</a:t>
            </a:fld>
            <a:endParaRPr lang="en-CA"/>
          </a:p>
        </p:txBody>
      </p:sp>
    </p:spTree>
    <p:extLst>
      <p:ext uri="{BB962C8B-B14F-4D97-AF65-F5344CB8AC3E}">
        <p14:creationId xmlns:p14="http://schemas.microsoft.com/office/powerpoint/2010/main" val="3065298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chart highlights the path of historic farm profitability. The crucial way to manage land pricing risk is through keeping the farm profitable.</a:t>
            </a:r>
          </a:p>
          <a:p>
            <a:endParaRPr lang="en-CA" dirty="0"/>
          </a:p>
          <a:p>
            <a:r>
              <a:rPr lang="en-CA" dirty="0"/>
              <a:t>All of the decisions and risks that are managed on the farm are discussed in depth between myself, my brother, and our farm manager. We also consult our accountants quite frequently to make sure we are not missing any angle which makes it less stressful having more of a team approach. </a:t>
            </a:r>
          </a:p>
        </p:txBody>
      </p:sp>
      <p:sp>
        <p:nvSpPr>
          <p:cNvPr id="4" name="Slide Number Placeholder 3"/>
          <p:cNvSpPr>
            <a:spLocks noGrp="1"/>
          </p:cNvSpPr>
          <p:nvPr>
            <p:ph type="sldNum" sz="quarter" idx="5"/>
          </p:nvPr>
        </p:nvSpPr>
        <p:spPr/>
        <p:txBody>
          <a:bodyPr/>
          <a:lstStyle/>
          <a:p>
            <a:fld id="{9CDA4B01-D0D6-40D4-A595-93193A913F55}" type="slidenum">
              <a:rPr lang="en-CA" smtClean="0"/>
              <a:t>16</a:t>
            </a:fld>
            <a:endParaRPr lang="en-CA"/>
          </a:p>
        </p:txBody>
      </p:sp>
    </p:spTree>
    <p:extLst>
      <p:ext uri="{BB962C8B-B14F-4D97-AF65-F5344CB8AC3E}">
        <p14:creationId xmlns:p14="http://schemas.microsoft.com/office/powerpoint/2010/main" val="2569903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[Quinn]:</a:t>
            </a:r>
          </a:p>
          <a:p>
            <a:r>
              <a:rPr lang="en-CA" dirty="0"/>
              <a:t>Thanks William!</a:t>
            </a:r>
          </a:p>
          <a:p>
            <a:r>
              <a:rPr lang="en-CA" dirty="0"/>
              <a:t>Next I’d like to welcome our next presenter, Rick Steinke </a:t>
            </a:r>
            <a:r>
              <a:rPr lang="en-CA" i="1" dirty="0"/>
              <a:t>(read bio)</a:t>
            </a:r>
          </a:p>
          <a:p>
            <a:r>
              <a:rPr lang="en-CA" i="0" dirty="0"/>
              <a:t>Welcome Rick!</a:t>
            </a:r>
          </a:p>
          <a:p>
            <a:endParaRPr lang="en-CA" i="0" dirty="0"/>
          </a:p>
          <a:p>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Rick S. Steinke</a:t>
            </a:r>
            <a:endParaRPr lang="en-CA"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Canadian Risk Manager</a:t>
            </a:r>
            <a:endParaRPr lang="en-CA"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ADM Milling Company – a subsidiary of Archer Daniels Midland Company</a:t>
            </a:r>
            <a:endParaRPr lang="en-CA"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Rick Steinke began his career at ADM Milling in June of 2013 just prior to the open market for wheat, durum, and barley August 1, 2013.  In his current capacity he and his team are responsible for managing risk for ADM’s flour milling assets in Canada.</a:t>
            </a:r>
            <a:endParaRPr lang="en-CA"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Previously Rick held the position of Director of Multi-modal logistics for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Viterra</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and prior to that Vice President of Logistics at the Canadian Wheat Board (CWB).  At the CWB Rick held many positions of increasing responsibility including: Director of Global Market Analysis, Marketing Manager, USA, and Manager Sales Planning and Corporate Policy.</a:t>
            </a:r>
            <a:endParaRPr lang="en-CA"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He holds a Masters and B.S.A. degree in Agricultural Economics from the University of Saskatchewan.</a:t>
            </a:r>
            <a:endParaRPr lang="en-CA"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In his spare time Rick can often be seen training for a marathon which is good practice for his day job managing market risk!</a:t>
            </a:r>
            <a:endParaRPr lang="en-CA" sz="1800" dirty="0">
              <a:effectLst/>
              <a:latin typeface="Times New Roman" panose="02020603050405020304" pitchFamily="18" charset="0"/>
              <a:ea typeface="Times New Roman" panose="02020603050405020304" pitchFamily="18" charset="0"/>
            </a:endParaRPr>
          </a:p>
          <a:p>
            <a:endParaRPr lang="en-CA" i="0" dirty="0"/>
          </a:p>
        </p:txBody>
      </p:sp>
      <p:sp>
        <p:nvSpPr>
          <p:cNvPr id="4" name="Slide Number Placeholder 3"/>
          <p:cNvSpPr>
            <a:spLocks noGrp="1"/>
          </p:cNvSpPr>
          <p:nvPr>
            <p:ph type="sldNum" sz="quarter" idx="5"/>
          </p:nvPr>
        </p:nvSpPr>
        <p:spPr/>
        <p:txBody>
          <a:bodyPr/>
          <a:lstStyle/>
          <a:p>
            <a:fld id="{9CDA4B01-D0D6-40D4-A595-93193A913F55}" type="slidenum">
              <a:rPr lang="en-CA" smtClean="0"/>
              <a:t>17</a:t>
            </a:fld>
            <a:endParaRPr lang="en-CA"/>
          </a:p>
        </p:txBody>
      </p:sp>
    </p:spTree>
    <p:extLst>
      <p:ext uri="{BB962C8B-B14F-4D97-AF65-F5344CB8AC3E}">
        <p14:creationId xmlns:p14="http://schemas.microsoft.com/office/powerpoint/2010/main" val="420264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22C590B9-4A65-4C03-82C2-9402F8F156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923E771-4AF8-447B-971A-1B7FE68823FE}"/>
              </a:ext>
            </a:extLst>
          </p:cNvPr>
          <p:cNvSpPr>
            <a:spLocks noGrp="1"/>
          </p:cNvSpPr>
          <p:nvPr>
            <p:ph type="body" idx="1"/>
          </p:nvPr>
        </p:nvSpPr>
        <p:spPr/>
        <p:txBody>
          <a:bodyPr/>
          <a:lstStyle/>
          <a:p>
            <a:r>
              <a:rPr lang="en-CA" dirty="0"/>
              <a:t>[Quinn]:</a:t>
            </a:r>
          </a:p>
          <a:p>
            <a:r>
              <a:rPr lang="en-CA" dirty="0"/>
              <a:t>Thanks Rick!</a:t>
            </a:r>
          </a:p>
          <a:p>
            <a:r>
              <a:rPr lang="en-CA" dirty="0"/>
              <a:t>Next, I’d like to welcome our final presenter, Jared Munro </a:t>
            </a:r>
            <a:r>
              <a:rPr lang="en-CA" i="1" dirty="0"/>
              <a:t>(read bio)</a:t>
            </a:r>
          </a:p>
          <a:p>
            <a:r>
              <a:rPr lang="en-CA" i="0" dirty="0"/>
              <a:t>Welcome Jared!</a:t>
            </a:r>
          </a:p>
          <a:p>
            <a:pPr>
              <a:defRPr/>
            </a:pPr>
            <a:endParaRPr lang="en-US"/>
          </a:p>
          <a:p>
            <a:pPr>
              <a:defRPr/>
            </a:pPr>
            <a:endParaRPr lang="en-US" dirty="0"/>
          </a:p>
        </p:txBody>
      </p:sp>
      <p:sp>
        <p:nvSpPr>
          <p:cNvPr id="105476" name="Slide Number Placeholder 3">
            <a:extLst>
              <a:ext uri="{FF2B5EF4-FFF2-40B4-BE49-F238E27FC236}">
                <a16:creationId xmlns:a16="http://schemas.microsoft.com/office/drawing/2014/main" id="{EE807EBD-0C0C-43FD-8BCF-CF3F5329CC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2C3F4D72-0292-4E7E-86ED-B92CEA062817}" type="slidenum">
              <a:rPr lang="en-US" altLang="en-US" smtClean="0">
                <a:solidFill>
                  <a:srgbClr val="000000"/>
                </a:solidFill>
              </a:rPr>
              <a:pPr/>
              <a:t>28</a:t>
            </a:fld>
            <a:endParaRPr lang="en-US" altLang="en-US" dirty="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CB47B-6CCA-4815-8433-48A65276BB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597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E8948-75FB-47A9-896B-7816CB24270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6469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CB47B-6CCA-4815-8433-48A65276BB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879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CB47B-6CCA-4815-8433-48A65276BB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310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CB47B-6CCA-4815-8433-48A65276BB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010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CB47B-6CCA-4815-8433-48A65276BB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265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CB47B-6CCA-4815-8433-48A65276BB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297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will start by giving some background on our farm. We are a 5</a:t>
            </a:r>
            <a:r>
              <a:rPr lang="en-CA" baseline="30000" dirty="0"/>
              <a:t>th</a:t>
            </a:r>
            <a:r>
              <a:rPr lang="en-CA" dirty="0"/>
              <a:t> generational farm, me being the 5</a:t>
            </a:r>
            <a:r>
              <a:rPr lang="en-CA" baseline="30000" dirty="0"/>
              <a:t>th</a:t>
            </a:r>
            <a:r>
              <a:rPr lang="en-CA" dirty="0"/>
              <a:t> generation. I help manage this operation. I’m more heavily involved in agronomy work, adopting new technologies, and human resources. My older brother is full-time farming as well. Dad is slowly stepping back. We also have a farm manager for day-to-day operations. We are a grain farm only and don’t have any livestock. We actually are a special crops farm. What makes it special is the edible beans for human consumption. Most crop farms grow for livestock feed. We conduct all of the operations ourselves. We don’t have custom work crews that come to our farm. All of our equipment is older. Much of it from the early 2000’s. This means more maintenance and labour expense however less equipment depreciation. We don’t have any agronomists hired, We do that all ourselves. It makes for a lot of footwork, as we have to check our crops to determine weed and disease pressure. It is all very time dependent and one of our sources of risks. </a:t>
            </a:r>
          </a:p>
          <a:p>
            <a:endParaRPr lang="en-CA" dirty="0"/>
          </a:p>
          <a:p>
            <a:r>
              <a:rPr lang="en-CA" dirty="0"/>
              <a:t>DEFINE: Scouting and inputs</a:t>
            </a:r>
          </a:p>
        </p:txBody>
      </p:sp>
      <p:sp>
        <p:nvSpPr>
          <p:cNvPr id="4" name="Slide Number Placeholder 3"/>
          <p:cNvSpPr>
            <a:spLocks noGrp="1"/>
          </p:cNvSpPr>
          <p:nvPr>
            <p:ph type="sldNum" sz="quarter" idx="5"/>
          </p:nvPr>
        </p:nvSpPr>
        <p:spPr/>
        <p:txBody>
          <a:bodyPr/>
          <a:lstStyle/>
          <a:p>
            <a:fld id="{9CDA4B01-D0D6-40D4-A595-93193A913F55}" type="slidenum">
              <a:rPr lang="en-CA" smtClean="0"/>
              <a:t>2</a:t>
            </a:fld>
            <a:endParaRPr lang="en-CA"/>
          </a:p>
        </p:txBody>
      </p:sp>
    </p:spTree>
    <p:extLst>
      <p:ext uri="{BB962C8B-B14F-4D97-AF65-F5344CB8AC3E}">
        <p14:creationId xmlns:p14="http://schemas.microsoft.com/office/powerpoint/2010/main" val="3266725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 going to quickly touch on all of these 5 major risks on the farm in the following slides. </a:t>
            </a:r>
          </a:p>
        </p:txBody>
      </p:sp>
      <p:sp>
        <p:nvSpPr>
          <p:cNvPr id="4" name="Slide Number Placeholder 3"/>
          <p:cNvSpPr>
            <a:spLocks noGrp="1"/>
          </p:cNvSpPr>
          <p:nvPr>
            <p:ph type="sldNum" sz="quarter" idx="5"/>
          </p:nvPr>
        </p:nvSpPr>
        <p:spPr/>
        <p:txBody>
          <a:bodyPr/>
          <a:lstStyle/>
          <a:p>
            <a:fld id="{9CDA4B01-D0D6-40D4-A595-93193A913F55}" type="slidenum">
              <a:rPr lang="en-CA" smtClean="0"/>
              <a:t>4</a:t>
            </a:fld>
            <a:endParaRPr lang="en-CA"/>
          </a:p>
        </p:txBody>
      </p:sp>
    </p:spTree>
    <p:extLst>
      <p:ext uri="{BB962C8B-B14F-4D97-AF65-F5344CB8AC3E}">
        <p14:creationId xmlns:p14="http://schemas.microsoft.com/office/powerpoint/2010/main" val="4091839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Production risk is predictably unpredictable. What I have learned is that every year is different. You learn to dance with mother nature. The largest variable in production is rainfall. If someone could tell me before the year started what days it was going to rain and how much it was going to rain then growing crops would be much easier and cheaper. Most of our expenses are based on what we believe the crop is going to yield. If we think it is going to be a good growing year then we will spend more money on fertilizer, and keep the crop healthier with fungicides. These inputs make the crop more expensive to grow but they are all investments that we hope to get a return on. They are all very time dependent as they have to be done while the crop is at a specific growth stage. The primary way we manage this risk is through production insurance through MASC. We purchase coverage based on our past yield reports. Anther risk that is brought to the table is a knowledge gap between what is going on in the field and what we know as managers. That is where JD operations center, satellite maps, and weather stations come into play. </a:t>
            </a:r>
          </a:p>
          <a:p>
            <a:endParaRPr lang="en-CA" dirty="0"/>
          </a:p>
        </p:txBody>
      </p:sp>
      <p:sp>
        <p:nvSpPr>
          <p:cNvPr id="4" name="Slide Number Placeholder 3"/>
          <p:cNvSpPr>
            <a:spLocks noGrp="1"/>
          </p:cNvSpPr>
          <p:nvPr>
            <p:ph type="sldNum" sz="quarter" idx="5"/>
          </p:nvPr>
        </p:nvSpPr>
        <p:spPr/>
        <p:txBody>
          <a:bodyPr/>
          <a:lstStyle/>
          <a:p>
            <a:fld id="{9CDA4B01-D0D6-40D4-A595-93193A913F55}" type="slidenum">
              <a:rPr lang="en-CA" smtClean="0"/>
              <a:t>6</a:t>
            </a:fld>
            <a:endParaRPr lang="en-CA"/>
          </a:p>
        </p:txBody>
      </p:sp>
    </p:spTree>
    <p:extLst>
      <p:ext uri="{BB962C8B-B14F-4D97-AF65-F5344CB8AC3E}">
        <p14:creationId xmlns:p14="http://schemas.microsoft.com/office/powerpoint/2010/main" val="1755619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Marketing risk is the most unpredictable. Prices for our crops are determined on the futures exchange which is wildly variable, but it doesn’t perfectly match the futures exchange because of local variability in prices as well, called basis. One of the largest determinates of our profit potential but yet by far the least predictable and manageable. We try to manage what we can through selling futures contracts and locking in a price ahead of delivery. However the decision of timing is hugely unpredictable. Our prices at the farm are barely determined by local supply and demand and almost exclusively determined through world events and weather in Europe, the US, and south America.  There are not many tools, if any that offer mitigating pricing risk. Only one elevator that I know of offers flexible pricing tools and the ability to lock in minimum prices outside of directly dealing with futures markets. Most farms do not use futures.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We’re not just talking $10 or $15. This is our salary for the entire year. </a:t>
            </a:r>
          </a:p>
          <a:p>
            <a:endParaRPr lang="en-CA" dirty="0"/>
          </a:p>
        </p:txBody>
      </p:sp>
      <p:sp>
        <p:nvSpPr>
          <p:cNvPr id="4" name="Slide Number Placeholder 3"/>
          <p:cNvSpPr>
            <a:spLocks noGrp="1"/>
          </p:cNvSpPr>
          <p:nvPr>
            <p:ph type="sldNum" sz="quarter" idx="5"/>
          </p:nvPr>
        </p:nvSpPr>
        <p:spPr/>
        <p:txBody>
          <a:bodyPr/>
          <a:lstStyle/>
          <a:p>
            <a:fld id="{9CDA4B01-D0D6-40D4-A595-93193A913F55}" type="slidenum">
              <a:rPr lang="en-CA" smtClean="0"/>
              <a:t>8</a:t>
            </a:fld>
            <a:endParaRPr lang="en-CA"/>
          </a:p>
        </p:txBody>
      </p:sp>
    </p:spTree>
    <p:extLst>
      <p:ext uri="{BB962C8B-B14F-4D97-AF65-F5344CB8AC3E}">
        <p14:creationId xmlns:p14="http://schemas.microsoft.com/office/powerpoint/2010/main" val="3254163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Human resource risk is a big source of stress. Farm labour is super hard to find right now. There are a lot of requirements. I can’t guarantee any weekends in the summer, you have to work long and unpredictable hours, and it is only a seasonal job. It would be very difficult to find labour without EI paying staff through the winter. Most of our seasonal staff is older, retired farmers that don’t have a lot of working years left. What if a key mechanic left right before harvest started? This scenario is the most stressful. Local job ads work but not as well for mechanic positions. There is no insurance product to cover this, so we manage it by hiring extra. </a:t>
            </a:r>
          </a:p>
        </p:txBody>
      </p:sp>
      <p:sp>
        <p:nvSpPr>
          <p:cNvPr id="4" name="Slide Number Placeholder 3"/>
          <p:cNvSpPr>
            <a:spLocks noGrp="1"/>
          </p:cNvSpPr>
          <p:nvPr>
            <p:ph type="sldNum" sz="quarter" idx="5"/>
          </p:nvPr>
        </p:nvSpPr>
        <p:spPr/>
        <p:txBody>
          <a:bodyPr/>
          <a:lstStyle/>
          <a:p>
            <a:fld id="{9CDA4B01-D0D6-40D4-A595-93193A913F55}" type="slidenum">
              <a:rPr lang="en-CA" smtClean="0"/>
              <a:t>10</a:t>
            </a:fld>
            <a:endParaRPr lang="en-CA"/>
          </a:p>
        </p:txBody>
      </p:sp>
    </p:spTree>
    <p:extLst>
      <p:ext uri="{BB962C8B-B14F-4D97-AF65-F5344CB8AC3E}">
        <p14:creationId xmlns:p14="http://schemas.microsoft.com/office/powerpoint/2010/main" val="3669321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Operational risk is where many farms differ in their strategies to operate. With our model of older equipment but more total units, we have less equipment investment but consequently more expense on mechanical labour and parts. It’s this balance between depreciation expenses and these parts and labour expenses. Input expenses by farm such as fertilizer, seed, and chemical won’t change nearly as much by farm as much as land and equipment ownership models. You can also rent equipment as well as land. Another factor is break downs in-season. Since operations are so timely then equipment breakdowns are very risky. The older equipment will be more likely to break down than the newer equipment, except that you can afford so many more older units of equipment, making you less reliant on one new piece of machinery that could have a breakdown and leave you stranded anyways. These prices listed are real ask prices that I pulled off of </a:t>
            </a:r>
            <a:r>
              <a:rPr lang="en-CA" dirty="0" err="1"/>
              <a:t>Marketbook</a:t>
            </a:r>
            <a:r>
              <a:rPr lang="en-CA" dirty="0"/>
              <a:t> right before my presentation. </a:t>
            </a:r>
          </a:p>
        </p:txBody>
      </p:sp>
      <p:sp>
        <p:nvSpPr>
          <p:cNvPr id="4" name="Slide Number Placeholder 3"/>
          <p:cNvSpPr>
            <a:spLocks noGrp="1"/>
          </p:cNvSpPr>
          <p:nvPr>
            <p:ph type="sldNum" sz="quarter" idx="5"/>
          </p:nvPr>
        </p:nvSpPr>
        <p:spPr/>
        <p:txBody>
          <a:bodyPr/>
          <a:lstStyle/>
          <a:p>
            <a:fld id="{9CDA4B01-D0D6-40D4-A595-93193A913F55}" type="slidenum">
              <a:rPr lang="en-CA" smtClean="0"/>
              <a:t>12</a:t>
            </a:fld>
            <a:endParaRPr lang="en-CA"/>
          </a:p>
        </p:txBody>
      </p:sp>
    </p:spTree>
    <p:extLst>
      <p:ext uri="{BB962C8B-B14F-4D97-AF65-F5344CB8AC3E}">
        <p14:creationId xmlns:p14="http://schemas.microsoft.com/office/powerpoint/2010/main" val="392169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Investment risk on the farm is the biggest source of overall risk of ruin. Farmland prices have climbed steady since the 90s with no sign of stopping yet. There actually could be a bubble on farmland prices. They say that farmland can’t go down because they’re not making it anymore. But it has gone down in the 80s when there was high interest rates couples with low commodity prices. A crash in farmland prices could be catastrophic for the farm as 90% plus of our asset value is land. If banks started cancelling mortgages and divesting in agriculture because of a collapse in land prices we would be in trouble. We just don’t have the ability to come up with cash to pay off mortgages without notice. The biggest source of a crash of this magnitude would be a crash in the overall farm economy, likely driven by many years of negative profit margins where farms just can’t make debt payments. All of the risks I talked about previously are motivating us to keep our farm </a:t>
            </a:r>
            <a:r>
              <a:rPr lang="en-CA" dirty="0" err="1"/>
              <a:t>profitabile</a:t>
            </a:r>
            <a:r>
              <a:rPr lang="en-CA" dirty="0"/>
              <a:t>. If our farm is profitable then we could survive a major crash in farmland values. </a:t>
            </a:r>
          </a:p>
        </p:txBody>
      </p:sp>
      <p:sp>
        <p:nvSpPr>
          <p:cNvPr id="4" name="Slide Number Placeholder 3"/>
          <p:cNvSpPr>
            <a:spLocks noGrp="1"/>
          </p:cNvSpPr>
          <p:nvPr>
            <p:ph type="sldNum" sz="quarter" idx="5"/>
          </p:nvPr>
        </p:nvSpPr>
        <p:spPr/>
        <p:txBody>
          <a:bodyPr/>
          <a:lstStyle/>
          <a:p>
            <a:fld id="{9CDA4B01-D0D6-40D4-A595-93193A913F55}" type="slidenum">
              <a:rPr lang="en-CA" smtClean="0"/>
              <a:t>14</a:t>
            </a:fld>
            <a:endParaRPr lang="en-CA"/>
          </a:p>
        </p:txBody>
      </p:sp>
    </p:spTree>
    <p:extLst>
      <p:ext uri="{BB962C8B-B14F-4D97-AF65-F5344CB8AC3E}">
        <p14:creationId xmlns:p14="http://schemas.microsoft.com/office/powerpoint/2010/main" val="1393168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Here’s an example of farmland prices showing the extreme bubble we are sitting in today and the 80s crash that bankrupt many farms. </a:t>
            </a:r>
          </a:p>
        </p:txBody>
      </p:sp>
      <p:sp>
        <p:nvSpPr>
          <p:cNvPr id="4" name="Slide Number Placeholder 3"/>
          <p:cNvSpPr>
            <a:spLocks noGrp="1"/>
          </p:cNvSpPr>
          <p:nvPr>
            <p:ph type="sldNum" sz="quarter" idx="5"/>
          </p:nvPr>
        </p:nvSpPr>
        <p:spPr/>
        <p:txBody>
          <a:bodyPr/>
          <a:lstStyle/>
          <a:p>
            <a:fld id="{9CDA4B01-D0D6-40D4-A595-93193A913F55}" type="slidenum">
              <a:rPr lang="en-CA" smtClean="0"/>
              <a:t>15</a:t>
            </a:fld>
            <a:endParaRPr lang="en-CA"/>
          </a:p>
        </p:txBody>
      </p:sp>
    </p:spTree>
    <p:extLst>
      <p:ext uri="{BB962C8B-B14F-4D97-AF65-F5344CB8AC3E}">
        <p14:creationId xmlns:p14="http://schemas.microsoft.com/office/powerpoint/2010/main" val="1554637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776C2-D7EB-F972-C438-8E435D33BC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BE036DC-76D9-A1B5-86C6-F5F2B248F5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A3243C4-558B-51BD-B9F9-0CE01771F3E1}"/>
              </a:ext>
            </a:extLst>
          </p:cNvPr>
          <p:cNvSpPr>
            <a:spLocks noGrp="1"/>
          </p:cNvSpPr>
          <p:nvPr>
            <p:ph type="dt" sz="half" idx="10"/>
          </p:nvPr>
        </p:nvSpPr>
        <p:spPr/>
        <p:txBody>
          <a:bodyPr/>
          <a:lstStyle/>
          <a:p>
            <a:fld id="{3D00B228-06B3-4135-B3D1-6C568AAFF430}" type="datetimeFigureOut">
              <a:rPr lang="en-CA" smtClean="0"/>
              <a:t>2023-12-08</a:t>
            </a:fld>
            <a:endParaRPr lang="en-CA"/>
          </a:p>
        </p:txBody>
      </p:sp>
      <p:sp>
        <p:nvSpPr>
          <p:cNvPr id="5" name="Footer Placeholder 4">
            <a:extLst>
              <a:ext uri="{FF2B5EF4-FFF2-40B4-BE49-F238E27FC236}">
                <a16:creationId xmlns:a16="http://schemas.microsoft.com/office/drawing/2014/main" id="{7C10D049-2B49-E562-F3C8-1736DE9A6BB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98F1CD8-199F-3025-C8F6-47FE17A84206}"/>
              </a:ext>
            </a:extLst>
          </p:cNvPr>
          <p:cNvSpPr>
            <a:spLocks noGrp="1"/>
          </p:cNvSpPr>
          <p:nvPr>
            <p:ph type="sldNum" sz="quarter" idx="12"/>
          </p:nvPr>
        </p:nvSpPr>
        <p:spPr/>
        <p:txBody>
          <a:bodyPr/>
          <a:lstStyle/>
          <a:p>
            <a:fld id="{2EA7B30E-DCAC-43DB-B24D-88DE23795FD9}" type="slidenum">
              <a:rPr lang="en-CA" smtClean="0"/>
              <a:t>‹#›</a:t>
            </a:fld>
            <a:endParaRPr lang="en-CA"/>
          </a:p>
        </p:txBody>
      </p:sp>
    </p:spTree>
    <p:extLst>
      <p:ext uri="{BB962C8B-B14F-4D97-AF65-F5344CB8AC3E}">
        <p14:creationId xmlns:p14="http://schemas.microsoft.com/office/powerpoint/2010/main" val="2355478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5E47E-7C0D-F279-D056-4F9FEE00847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41C314E-62AE-7A8E-C33D-E2F395F456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45327AF-467F-9D82-85B3-AD9E4BBB3134}"/>
              </a:ext>
            </a:extLst>
          </p:cNvPr>
          <p:cNvSpPr>
            <a:spLocks noGrp="1"/>
          </p:cNvSpPr>
          <p:nvPr>
            <p:ph type="dt" sz="half" idx="10"/>
          </p:nvPr>
        </p:nvSpPr>
        <p:spPr/>
        <p:txBody>
          <a:bodyPr/>
          <a:lstStyle/>
          <a:p>
            <a:fld id="{3D00B228-06B3-4135-B3D1-6C568AAFF430}" type="datetimeFigureOut">
              <a:rPr lang="en-CA" smtClean="0"/>
              <a:t>2023-12-08</a:t>
            </a:fld>
            <a:endParaRPr lang="en-CA"/>
          </a:p>
        </p:txBody>
      </p:sp>
      <p:sp>
        <p:nvSpPr>
          <p:cNvPr id="5" name="Footer Placeholder 4">
            <a:extLst>
              <a:ext uri="{FF2B5EF4-FFF2-40B4-BE49-F238E27FC236}">
                <a16:creationId xmlns:a16="http://schemas.microsoft.com/office/drawing/2014/main" id="{FBFC7A64-3D1A-D7EA-36A5-8992EE5CDA8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8FF7B15-F3EF-8775-73D8-1A6ED1CEE281}"/>
              </a:ext>
            </a:extLst>
          </p:cNvPr>
          <p:cNvSpPr>
            <a:spLocks noGrp="1"/>
          </p:cNvSpPr>
          <p:nvPr>
            <p:ph type="sldNum" sz="quarter" idx="12"/>
          </p:nvPr>
        </p:nvSpPr>
        <p:spPr/>
        <p:txBody>
          <a:bodyPr/>
          <a:lstStyle/>
          <a:p>
            <a:fld id="{2EA7B30E-DCAC-43DB-B24D-88DE23795FD9}" type="slidenum">
              <a:rPr lang="en-CA" smtClean="0"/>
              <a:t>‹#›</a:t>
            </a:fld>
            <a:endParaRPr lang="en-CA"/>
          </a:p>
        </p:txBody>
      </p:sp>
    </p:spTree>
    <p:extLst>
      <p:ext uri="{BB962C8B-B14F-4D97-AF65-F5344CB8AC3E}">
        <p14:creationId xmlns:p14="http://schemas.microsoft.com/office/powerpoint/2010/main" val="2557994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0D6005-51BA-67DF-A0E8-5E4F406F08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C23C29D-2798-F659-C150-75D336273E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680E962-7A94-A2BB-1F36-B1947BDF85F6}"/>
              </a:ext>
            </a:extLst>
          </p:cNvPr>
          <p:cNvSpPr>
            <a:spLocks noGrp="1"/>
          </p:cNvSpPr>
          <p:nvPr>
            <p:ph type="dt" sz="half" idx="10"/>
          </p:nvPr>
        </p:nvSpPr>
        <p:spPr/>
        <p:txBody>
          <a:bodyPr/>
          <a:lstStyle/>
          <a:p>
            <a:fld id="{3D00B228-06B3-4135-B3D1-6C568AAFF430}" type="datetimeFigureOut">
              <a:rPr lang="en-CA" smtClean="0"/>
              <a:t>2023-12-08</a:t>
            </a:fld>
            <a:endParaRPr lang="en-CA"/>
          </a:p>
        </p:txBody>
      </p:sp>
      <p:sp>
        <p:nvSpPr>
          <p:cNvPr id="5" name="Footer Placeholder 4">
            <a:extLst>
              <a:ext uri="{FF2B5EF4-FFF2-40B4-BE49-F238E27FC236}">
                <a16:creationId xmlns:a16="http://schemas.microsoft.com/office/drawing/2014/main" id="{AB5D9ED5-9DB7-B5F9-987A-4F76F7394CB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FD15E69-58FD-9B7B-A623-08401650175E}"/>
              </a:ext>
            </a:extLst>
          </p:cNvPr>
          <p:cNvSpPr>
            <a:spLocks noGrp="1"/>
          </p:cNvSpPr>
          <p:nvPr>
            <p:ph type="sldNum" sz="quarter" idx="12"/>
          </p:nvPr>
        </p:nvSpPr>
        <p:spPr/>
        <p:txBody>
          <a:bodyPr/>
          <a:lstStyle/>
          <a:p>
            <a:fld id="{2EA7B30E-DCAC-43DB-B24D-88DE23795FD9}" type="slidenum">
              <a:rPr lang="en-CA" smtClean="0"/>
              <a:t>‹#›</a:t>
            </a:fld>
            <a:endParaRPr lang="en-CA"/>
          </a:p>
        </p:txBody>
      </p:sp>
    </p:spTree>
    <p:extLst>
      <p:ext uri="{BB962C8B-B14F-4D97-AF65-F5344CB8AC3E}">
        <p14:creationId xmlns:p14="http://schemas.microsoft.com/office/powerpoint/2010/main" val="3810293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_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01DBF-9284-1243-9E43-C85A6CEAE224}"/>
              </a:ext>
            </a:extLst>
          </p:cNvPr>
          <p:cNvSpPr>
            <a:spLocks noGrp="1"/>
          </p:cNvSpPr>
          <p:nvPr>
            <p:ph type="title" hasCustomPrompt="1"/>
          </p:nvPr>
        </p:nvSpPr>
        <p:spPr>
          <a:xfrm>
            <a:off x="3888188" y="934719"/>
            <a:ext cx="8064325" cy="1193541"/>
          </a:xfrm>
        </p:spPr>
        <p:txBody>
          <a:bodyPr anchor="b" anchorCtr="0">
            <a:noAutofit/>
          </a:bodyPr>
          <a:lstStyle>
            <a:lvl1pPr>
              <a:defRPr sz="3800" b="1" i="0" kern="1000" baseline="0">
                <a:solidFill>
                  <a:schemeClr val="tx1"/>
                </a:solidFill>
                <a:latin typeface="+mj-lt"/>
              </a:defRPr>
            </a:lvl1pPr>
          </a:lstStyle>
          <a:p>
            <a:r>
              <a:rPr lang="en-US" dirty="0"/>
              <a:t>Title Font is Sitka Text Bold, 38pt in Title Case</a:t>
            </a:r>
          </a:p>
        </p:txBody>
      </p:sp>
      <p:sp>
        <p:nvSpPr>
          <p:cNvPr id="12" name="Text Placeholder 16">
            <a:extLst>
              <a:ext uri="{FF2B5EF4-FFF2-40B4-BE49-F238E27FC236}">
                <a16:creationId xmlns:a16="http://schemas.microsoft.com/office/drawing/2014/main" id="{4E901B9E-B773-7745-BD33-E3555E87B0CB}"/>
              </a:ext>
            </a:extLst>
          </p:cNvPr>
          <p:cNvSpPr>
            <a:spLocks noGrp="1"/>
          </p:cNvSpPr>
          <p:nvPr>
            <p:ph type="body" sz="quarter" idx="10" hasCustomPrompt="1"/>
          </p:nvPr>
        </p:nvSpPr>
        <p:spPr>
          <a:xfrm>
            <a:off x="3888188" y="2148637"/>
            <a:ext cx="8064326" cy="276698"/>
          </a:xfrm>
        </p:spPr>
        <p:txBody>
          <a:bodyPr anchor="t">
            <a:noAutofit/>
          </a:bodyPr>
          <a:lstStyle>
            <a:lvl1pPr marL="0" indent="0">
              <a:buFontTx/>
              <a:buNone/>
              <a:defRPr sz="1600" b="0" i="0">
                <a:solidFill>
                  <a:schemeClr val="tx1"/>
                </a:solidFill>
                <a:latin typeface="+mn-lt"/>
                <a:ea typeface="Verdana" panose="020B0604030504040204" pitchFamily="34" charset="0"/>
                <a:cs typeface="Verdana" panose="020B0604030504040204" pitchFamily="34" charset="0"/>
              </a:defRPr>
            </a:lvl1pPr>
          </a:lstStyle>
          <a:p>
            <a:pPr lvl="0"/>
            <a:r>
              <a:rPr lang="en-US" dirty="0"/>
              <a:t>Date in Calibri font, 16pt</a:t>
            </a:r>
          </a:p>
        </p:txBody>
      </p:sp>
      <p:sp>
        <p:nvSpPr>
          <p:cNvPr id="4" name="Picture Placeholder 3">
            <a:extLst>
              <a:ext uri="{FF2B5EF4-FFF2-40B4-BE49-F238E27FC236}">
                <a16:creationId xmlns:a16="http://schemas.microsoft.com/office/drawing/2014/main" id="{00E15626-6490-4B46-8414-0AFA34454839}"/>
              </a:ext>
            </a:extLst>
          </p:cNvPr>
          <p:cNvSpPr>
            <a:spLocks noGrp="1"/>
          </p:cNvSpPr>
          <p:nvPr>
            <p:ph type="pic" sz="quarter" idx="11" hasCustomPrompt="1"/>
          </p:nvPr>
        </p:nvSpPr>
        <p:spPr>
          <a:xfrm>
            <a:off x="0" y="2657864"/>
            <a:ext cx="12192000" cy="4200136"/>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dirty="0"/>
              <a:t>Click to add photo</a:t>
            </a:r>
          </a:p>
        </p:txBody>
      </p:sp>
      <p:pic>
        <p:nvPicPr>
          <p:cNvPr id="5" name="Logo">
            <a:extLst>
              <a:ext uri="{FF2B5EF4-FFF2-40B4-BE49-F238E27FC236}">
                <a16:creationId xmlns:a16="http://schemas.microsoft.com/office/drawing/2014/main" id="{7CD4B97A-E8BE-2E43-8D33-D10441D48C2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24596" y="424082"/>
            <a:ext cx="2191436" cy="1808340"/>
          </a:xfrm>
          <a:prstGeom prst="rect">
            <a:avLst/>
          </a:prstGeom>
        </p:spPr>
      </p:pic>
      <p:pic>
        <p:nvPicPr>
          <p:cNvPr id="7" name="Multicolor Band">
            <a:extLst>
              <a:ext uri="{FF2B5EF4-FFF2-40B4-BE49-F238E27FC236}">
                <a16:creationId xmlns:a16="http://schemas.microsoft.com/office/drawing/2014/main" id="{396FAE7A-4006-454D-92F1-7EDFB1040CD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 y="2523509"/>
            <a:ext cx="12192000" cy="142473"/>
          </a:xfrm>
          <a:prstGeom prst="rect">
            <a:avLst/>
          </a:prstGeom>
        </p:spPr>
      </p:pic>
    </p:spTree>
    <p:extLst>
      <p:ext uri="{BB962C8B-B14F-4D97-AF65-F5344CB8AC3E}">
        <p14:creationId xmlns:p14="http://schemas.microsoft.com/office/powerpoint/2010/main" val="100754422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quity Slides 2 - Navy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23CC02-ACC6-4B50-A2FF-8778AA816750}"/>
              </a:ext>
            </a:extLst>
          </p:cNvPr>
          <p:cNvSpPr/>
          <p:nvPr userDrawn="1"/>
        </p:nvSpPr>
        <p:spPr>
          <a:xfrm>
            <a:off x="0" y="6199188"/>
            <a:ext cx="12192000" cy="6635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7" descr="A picture containing ball, player&#10;&#10;Description automatically generated">
            <a:extLst>
              <a:ext uri="{FF2B5EF4-FFF2-40B4-BE49-F238E27FC236}">
                <a16:creationId xmlns:a16="http://schemas.microsoft.com/office/drawing/2014/main" id="{0813FBC8-E3DB-4144-848C-B510FEDD9C0A}"/>
              </a:ext>
            </a:extLst>
          </p:cNvPr>
          <p:cNvPicPr>
            <a:picLocks noChangeAspect="1"/>
          </p:cNvPicPr>
          <p:nvPr userDrawn="1"/>
        </p:nvPicPr>
        <p:blipFill>
          <a:blip r:embed="rId2">
            <a:extLst>
              <a:ext uri="{28A0092B-C50C-407E-A947-70E740481C1C}">
                <a14:useLocalDpi xmlns:a14="http://schemas.microsoft.com/office/drawing/2010/main" val="0"/>
              </a:ext>
            </a:extLst>
          </a:blip>
          <a:srcRect l="6973" t="43896" r="5487" b="52805"/>
          <a:stretch>
            <a:fillRect/>
          </a:stretch>
        </p:blipFill>
        <p:spPr bwMode="auto">
          <a:xfrm>
            <a:off x="-282575" y="5973763"/>
            <a:ext cx="13254038"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71299AA-F8A1-4FE5-8A9B-55B271CB2519}"/>
              </a:ext>
            </a:extLst>
          </p:cNvPr>
          <p:cNvSpPr/>
          <p:nvPr/>
        </p:nvSpPr>
        <p:spPr>
          <a:xfrm>
            <a:off x="0" y="6199188"/>
            <a:ext cx="12192000" cy="6635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89176C11-63D4-4704-8787-FF5A5F3C8FF3}"/>
              </a:ext>
            </a:extLst>
          </p:cNvPr>
          <p:cNvSpPr/>
          <p:nvPr/>
        </p:nvSpPr>
        <p:spPr>
          <a:xfrm>
            <a:off x="0" y="6199188"/>
            <a:ext cx="12192000" cy="6635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99DB786A-6BDC-444D-970F-134B849A9528}"/>
              </a:ext>
            </a:extLst>
          </p:cNvPr>
          <p:cNvSpPr/>
          <p:nvPr userDrawn="1"/>
        </p:nvSpPr>
        <p:spPr>
          <a:xfrm>
            <a:off x="11596688" y="0"/>
            <a:ext cx="595312"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Slide Number Placeholder 5">
            <a:extLst>
              <a:ext uri="{FF2B5EF4-FFF2-40B4-BE49-F238E27FC236}">
                <a16:creationId xmlns:a16="http://schemas.microsoft.com/office/drawing/2014/main" id="{14423847-10AD-4FF0-8F75-6678DE9D8998}"/>
              </a:ext>
            </a:extLst>
          </p:cNvPr>
          <p:cNvSpPr txBox="1">
            <a:spLocks/>
          </p:cNvSpPr>
          <p:nvPr userDrawn="1"/>
        </p:nvSpPr>
        <p:spPr>
          <a:xfrm>
            <a:off x="11607800" y="141288"/>
            <a:ext cx="584200"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fld id="{64E3EBFC-2EB5-4927-9BF2-F415EE554054}" type="slidenum">
              <a:rPr lang="en-US" altLang="en-US" sz="1200" smtClean="0">
                <a:solidFill>
                  <a:srgbClr val="F2F2F2"/>
                </a:solidFill>
                <a:latin typeface="Sitka Text" panose="02000505000000020004" pitchFamily="2" charset="0"/>
              </a:rPr>
              <a:pPr algn="ctr" eaLnBrk="1" hangingPunct="1">
                <a:defRPr/>
              </a:pPr>
              <a:t>‹#›</a:t>
            </a:fld>
            <a:endParaRPr lang="en-US" altLang="en-US" sz="1200" dirty="0">
              <a:solidFill>
                <a:srgbClr val="F2F2F2"/>
              </a:solidFill>
              <a:latin typeface="Sitka Text" panose="02000505000000020004" pitchFamily="2" charset="0"/>
            </a:endParaRPr>
          </a:p>
        </p:txBody>
      </p:sp>
      <p:sp>
        <p:nvSpPr>
          <p:cNvPr id="10" name="Rectangle 9">
            <a:extLst>
              <a:ext uri="{FF2B5EF4-FFF2-40B4-BE49-F238E27FC236}">
                <a16:creationId xmlns:a16="http://schemas.microsoft.com/office/drawing/2014/main" id="{D76116E1-1C5E-4411-9217-956DAA3472AD}"/>
              </a:ext>
            </a:extLst>
          </p:cNvPr>
          <p:cNvSpPr>
            <a:spLocks noChangeArrowheads="1"/>
          </p:cNvSpPr>
          <p:nvPr userDrawn="1"/>
        </p:nvSpPr>
        <p:spPr bwMode="auto">
          <a:xfrm rot="5400000">
            <a:off x="10570369" y="1975644"/>
            <a:ext cx="2643188" cy="21590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dirty="0">
                <a:solidFill>
                  <a:schemeClr val="bg1"/>
                </a:solidFill>
              </a:rPr>
              <a:t>Confidential and proprietary business information of ADM.</a:t>
            </a:r>
          </a:p>
        </p:txBody>
      </p:sp>
      <p:pic>
        <p:nvPicPr>
          <p:cNvPr id="11" name="Picture 13">
            <a:extLst>
              <a:ext uri="{FF2B5EF4-FFF2-40B4-BE49-F238E27FC236}">
                <a16:creationId xmlns:a16="http://schemas.microsoft.com/office/drawing/2014/main" id="{DDBCE5D0-3440-4FAD-A9D6-B48ED46C7E4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676063" y="6321425"/>
            <a:ext cx="4429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46854" y="141087"/>
            <a:ext cx="10442819" cy="1762012"/>
          </a:xfrm>
        </p:spPr>
        <p:txBody>
          <a:bodyPr anchor="b">
            <a:noAutofit/>
          </a:bodyPr>
          <a:lstStyle>
            <a:lvl1pPr>
              <a:defRPr sz="5000" b="0" i="0">
                <a:solidFill>
                  <a:srgbClr val="012169"/>
                </a:solidFill>
                <a:latin typeface="Sitka Text" panose="02000505000000020004" pitchFamily="2" charset="0"/>
              </a:defRPr>
            </a:lvl1pPr>
          </a:lstStyle>
          <a:p>
            <a:r>
              <a:rPr lang="en-US"/>
              <a:t>Click to edit Master title style</a:t>
            </a:r>
            <a:endParaRPr lang="en-US" dirty="0"/>
          </a:p>
        </p:txBody>
      </p:sp>
      <p:sp>
        <p:nvSpPr>
          <p:cNvPr id="12" name="Text Placeholder 16"/>
          <p:cNvSpPr>
            <a:spLocks noGrp="1"/>
          </p:cNvSpPr>
          <p:nvPr>
            <p:ph type="body" sz="quarter" idx="10"/>
          </p:nvPr>
        </p:nvSpPr>
        <p:spPr>
          <a:xfrm>
            <a:off x="446854" y="1864997"/>
            <a:ext cx="10392099" cy="527865"/>
          </a:xfrm>
        </p:spPr>
        <p:txBody>
          <a:bodyPr>
            <a:normAutofit/>
          </a:bodyPr>
          <a:lstStyle>
            <a:lvl1pPr marL="0" indent="0">
              <a:buFontTx/>
              <a:buNone/>
              <a:defRPr sz="1200" b="1" i="0">
                <a:solidFill>
                  <a:srgbClr val="012169"/>
                </a:solidFill>
                <a:latin typeface="+mn-lt"/>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217441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1 Column">
    <p:spTree>
      <p:nvGrpSpPr>
        <p:cNvPr id="1" name=""/>
        <p:cNvGrpSpPr/>
        <p:nvPr/>
      </p:nvGrpSpPr>
      <p:grpSpPr>
        <a:xfrm>
          <a:off x="0" y="0"/>
          <a:ext cx="0" cy="0"/>
          <a:chOff x="0" y="0"/>
          <a:chExt cx="0" cy="0"/>
        </a:xfrm>
      </p:grpSpPr>
      <p:pic>
        <p:nvPicPr>
          <p:cNvPr id="12" name="Multicolor Band">
            <a:extLst>
              <a:ext uri="{FF2B5EF4-FFF2-40B4-BE49-F238E27FC236}">
                <a16:creationId xmlns:a16="http://schemas.microsoft.com/office/drawing/2014/main" id="{554998D7-87FC-F74F-86C9-4615424A02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6715527"/>
            <a:ext cx="12192000" cy="142473"/>
          </a:xfrm>
          <a:prstGeom prst="rect">
            <a:avLst/>
          </a:prstGeom>
        </p:spPr>
      </p:pic>
      <p:sp>
        <p:nvSpPr>
          <p:cNvPr id="20" name="Rectangle 19">
            <a:extLst>
              <a:ext uri="{FF2B5EF4-FFF2-40B4-BE49-F238E27FC236}">
                <a16:creationId xmlns:a16="http://schemas.microsoft.com/office/drawing/2014/main" id="{1C3F9FD3-BDD4-0745-BE09-3C9C2C3411BC}"/>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1" name="Text Placeholder 2">
            <a:extLst>
              <a:ext uri="{FF2B5EF4-FFF2-40B4-BE49-F238E27FC236}">
                <a16:creationId xmlns:a16="http://schemas.microsoft.com/office/drawing/2014/main" id="{A8731ABA-837C-45AB-A3D7-164061705B59}"/>
              </a:ext>
            </a:extLst>
          </p:cNvPr>
          <p:cNvSpPr>
            <a:spLocks noGrp="1"/>
          </p:cNvSpPr>
          <p:nvPr>
            <p:ph idx="1"/>
          </p:nvPr>
        </p:nvSpPr>
        <p:spPr>
          <a:xfrm>
            <a:off x="544975" y="1246632"/>
            <a:ext cx="10896600" cy="4925567"/>
          </a:xfrm>
          <a:prstGeom prst="rect">
            <a:avLst/>
          </a:prstGeom>
        </p:spPr>
        <p:txBody>
          <a:bodyPr vert="horz" lIns="91440" tIns="45720" rIns="91440" bIns="45720" rtlCol="0">
            <a:no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marL="274320" marR="0" lvl="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Click to edit Master text styles</a:t>
            </a:r>
          </a:p>
          <a:p>
            <a:pPr marL="274320" marR="0" lvl="1"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Second level</a:t>
            </a:r>
          </a:p>
          <a:p>
            <a:pPr marL="274320" marR="0" lvl="2"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Third level</a:t>
            </a:r>
          </a:p>
          <a:p>
            <a:pPr marL="274320" marR="0" lvl="3"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Fourth level</a:t>
            </a:r>
          </a:p>
          <a:p>
            <a:pPr marL="274320" marR="0" lvl="4"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Fifth level</a:t>
            </a:r>
            <a:endParaRPr lang="en-US" dirty="0"/>
          </a:p>
        </p:txBody>
      </p:sp>
      <p:sp>
        <p:nvSpPr>
          <p:cNvPr id="14" name="Title Placeholder 1">
            <a:extLst>
              <a:ext uri="{FF2B5EF4-FFF2-40B4-BE49-F238E27FC236}">
                <a16:creationId xmlns:a16="http://schemas.microsoft.com/office/drawing/2014/main" id="{727B4F8E-7C86-4D98-A406-DC04C3FC8C53}"/>
              </a:ext>
            </a:extLst>
          </p:cNvPr>
          <p:cNvSpPr>
            <a:spLocks noGrp="1"/>
          </p:cNvSpPr>
          <p:nvPr>
            <p:ph type="title" hasCustomPrompt="1"/>
          </p:nvPr>
        </p:nvSpPr>
        <p:spPr>
          <a:xfrm>
            <a:off x="544975" y="328476"/>
            <a:ext cx="10896600" cy="914400"/>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2800"/>
            </a:lvl1pPr>
          </a:lstStyle>
          <a:p>
            <a:r>
              <a:rPr lang="en-US" dirty="0"/>
              <a:t>1 Column. Headline Font is Sitka Text Bold, </a:t>
            </a:r>
            <a:br>
              <a:rPr lang="en-US" dirty="0"/>
            </a:br>
            <a:r>
              <a:rPr lang="en-US" dirty="0"/>
              <a:t>28pt in Title Case</a:t>
            </a:r>
          </a:p>
        </p:txBody>
      </p:sp>
      <p:pic>
        <p:nvPicPr>
          <p:cNvPr id="10" name="Graphic 9">
            <a:extLst>
              <a:ext uri="{FF2B5EF4-FFF2-40B4-BE49-F238E27FC236}">
                <a16:creationId xmlns:a16="http://schemas.microsoft.com/office/drawing/2014/main" id="{A202BC2F-657D-4DC9-AA32-B2AD87B51AC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13" name="TextBox 12">
            <a:extLst>
              <a:ext uri="{FF2B5EF4-FFF2-40B4-BE49-F238E27FC236}">
                <a16:creationId xmlns:a16="http://schemas.microsoft.com/office/drawing/2014/main" id="{2839FAB2-0EE5-4BA7-87BE-23777EC532D1}"/>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a:p>
            <a:endParaRPr lang="en-US" sz="800" dirty="0">
              <a:solidFill>
                <a:schemeClr val="bg1"/>
              </a:solidFill>
            </a:endParaRPr>
          </a:p>
        </p:txBody>
      </p:sp>
      <p:sp>
        <p:nvSpPr>
          <p:cNvPr id="15" name="TextBox 14">
            <a:extLst>
              <a:ext uri="{FF2B5EF4-FFF2-40B4-BE49-F238E27FC236}">
                <a16:creationId xmlns:a16="http://schemas.microsoft.com/office/drawing/2014/main" id="{566D629E-5E2A-44B6-A6F3-EECB34951477}"/>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2077562356"/>
      </p:ext>
    </p:extLst>
  </p:cSld>
  <p:clrMapOvr>
    <a:masterClrMapping/>
  </p:clrMapOvr>
  <p:extLst>
    <p:ext uri="{DCECCB84-F9BA-43D5-87BE-67443E8EF086}">
      <p15:sldGuideLst xmlns:p15="http://schemas.microsoft.com/office/powerpoint/2012/main">
        <p15:guide id="1" orient="horz" pos="88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ull Bleed Large Image/Text Callout with Leaf Outlin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ABE8FB3-E3A9-48B7-989A-4B3D9CBCC012}"/>
              </a:ext>
            </a:extLst>
          </p:cNvPr>
          <p:cNvSpPr>
            <a:spLocks noGrp="1"/>
          </p:cNvSpPr>
          <p:nvPr>
            <p:ph type="pic" sz="quarter" idx="17" hasCustomPrompt="1"/>
          </p:nvPr>
        </p:nvSpPr>
        <p:spPr>
          <a:xfrm>
            <a:off x="0" y="0"/>
            <a:ext cx="12192000" cy="6858000"/>
          </a:xfrm>
          <a:pattFill prst="pct20">
            <a:fgClr>
              <a:schemeClr val="accent1"/>
            </a:fgClr>
            <a:bgClr>
              <a:schemeClr val="bg1"/>
            </a:bgClr>
          </a:pattFill>
        </p:spPr>
        <p:txBody>
          <a:bodyPr vert="horz" lIns="91440" tIns="1188720" rIns="274320" bIns="45720" rtlCol="0">
            <a:noAutofit/>
          </a:bodyPr>
          <a:lstStyle>
            <a:lvl1pPr algn="ctr">
              <a:defRPr lang="en-US"/>
            </a:lvl1pPr>
          </a:lstStyle>
          <a:p>
            <a:pPr marL="0" lvl="0" indent="0">
              <a:buNone/>
            </a:pPr>
            <a:r>
              <a:rPr lang="en-US" dirty="0"/>
              <a:t>Click icon in center to add image</a:t>
            </a:r>
          </a:p>
        </p:txBody>
      </p:sp>
      <p:sp>
        <p:nvSpPr>
          <p:cNvPr id="17" name="Text Placeholder 16">
            <a:extLst>
              <a:ext uri="{FF2B5EF4-FFF2-40B4-BE49-F238E27FC236}">
                <a16:creationId xmlns:a16="http://schemas.microsoft.com/office/drawing/2014/main" id="{DD552A0E-6A8B-934D-89C4-BFCDE25D76EC}"/>
              </a:ext>
            </a:extLst>
          </p:cNvPr>
          <p:cNvSpPr>
            <a:spLocks noGrp="1"/>
          </p:cNvSpPr>
          <p:nvPr>
            <p:ph type="body" sz="quarter" idx="10" hasCustomPrompt="1"/>
          </p:nvPr>
        </p:nvSpPr>
        <p:spPr bwMode="gray">
          <a:xfrm>
            <a:off x="3602703" y="2605866"/>
            <a:ext cx="4986594" cy="1646268"/>
          </a:xfrm>
        </p:spPr>
        <p:txBody>
          <a:bodyPr anchor="ctr" anchorCtr="0">
            <a:noAutofit/>
          </a:bodyPr>
          <a:lstStyle>
            <a:lvl1pPr marL="0" indent="0" algn="ctr">
              <a:lnSpc>
                <a:spcPct val="100000"/>
              </a:lnSpc>
              <a:spcBef>
                <a:spcPts val="0"/>
              </a:spcBef>
              <a:buFontTx/>
              <a:buNone/>
              <a:defRPr sz="4000" b="1" i="0" kern="1000" spc="0" baseline="0">
                <a:solidFill>
                  <a:schemeClr val="bg1"/>
                </a:solidFill>
                <a:latin typeface="+mj-lt"/>
                <a:ea typeface="Verdana" panose="020B0604030504040204" pitchFamily="34" charset="0"/>
                <a:cs typeface="Sitka Text" panose="02000505000000020004" pitchFamily="2" charset="0"/>
              </a:defRPr>
            </a:lvl1pPr>
          </a:lstStyle>
          <a:p>
            <a:pPr lvl="0"/>
            <a:r>
              <a:rPr lang="en-US" dirty="0"/>
              <a:t>Your Message Here. Font is Sitka Text Bold, 40pt in Title Case</a:t>
            </a:r>
          </a:p>
        </p:txBody>
      </p:sp>
    </p:spTree>
    <p:extLst>
      <p:ext uri="{BB962C8B-B14F-4D97-AF65-F5344CB8AC3E}">
        <p14:creationId xmlns:p14="http://schemas.microsoft.com/office/powerpoint/2010/main" val="142423251"/>
      </p:ext>
    </p:extLst>
  </p:cSld>
  <p:clrMapOvr>
    <a:masterClrMapping/>
  </p:clrMapOvr>
  <p:extLst>
    <p:ext uri="{DCECCB84-F9BA-43D5-87BE-67443E8EF086}">
      <p15:sldGuideLst xmlns:p15="http://schemas.microsoft.com/office/powerpoint/2012/main">
        <p15:guide id="1" pos="3840">
          <p15:clr>
            <a:srgbClr val="FBAE40"/>
          </p15:clr>
        </p15:guide>
        <p15:guide id="2" pos="36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C83D696-801B-4BE3-ABB8-D414F71CB420}"/>
              </a:ext>
            </a:extLst>
          </p:cNvPr>
          <p:cNvSpPr>
            <a:spLocks noGrp="1"/>
          </p:cNvSpPr>
          <p:nvPr>
            <p:ph type="subTitle" idx="1"/>
          </p:nvPr>
        </p:nvSpPr>
        <p:spPr>
          <a:xfrm>
            <a:off x="334963" y="2966879"/>
            <a:ext cx="11523135" cy="1655762"/>
          </a:xfrm>
        </p:spPr>
        <p:txBody>
          <a:bodyPr>
            <a:normAutofit/>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CA" dirty="0"/>
          </a:p>
        </p:txBody>
      </p:sp>
      <p:sp>
        <p:nvSpPr>
          <p:cNvPr id="10" name="Date Placeholder 9">
            <a:extLst>
              <a:ext uri="{FF2B5EF4-FFF2-40B4-BE49-F238E27FC236}">
                <a16:creationId xmlns:a16="http://schemas.microsoft.com/office/drawing/2014/main" id="{A217159A-21DB-449B-BC6B-F507C8F8BE9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B5BFB5-9851-4D0C-ACF6-62AFB8E526CB}" type="datetime4">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December 8, 2023</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11" name="Footer Placeholder 10">
            <a:extLst>
              <a:ext uri="{FF2B5EF4-FFF2-40B4-BE49-F238E27FC236}">
                <a16:creationId xmlns:a16="http://schemas.microsoft.com/office/drawing/2014/main" id="{6AD7F982-D03C-4356-A487-9A802C0FF90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Myriad Pro SemiCond"/>
                <a:ea typeface="+mn-ea"/>
                <a:cs typeface="+mn-cs"/>
              </a:rPr>
              <a:t>My Footer</a:t>
            </a:r>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12" name="Slide Number Placeholder 11">
            <a:extLst>
              <a:ext uri="{FF2B5EF4-FFF2-40B4-BE49-F238E27FC236}">
                <a16:creationId xmlns:a16="http://schemas.microsoft.com/office/drawing/2014/main" id="{185CBA3F-7F6C-477C-9620-2CBC32D832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4A65E-538F-4B0A-8149-D87887D93BFF}" type="slidenum">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14" name="Title 13">
            <a:extLst>
              <a:ext uri="{FF2B5EF4-FFF2-40B4-BE49-F238E27FC236}">
                <a16:creationId xmlns:a16="http://schemas.microsoft.com/office/drawing/2014/main" id="{F942E941-3C7D-454E-8C1A-CAA01708505A}"/>
              </a:ext>
            </a:extLst>
          </p:cNvPr>
          <p:cNvSpPr>
            <a:spLocks noGrp="1"/>
          </p:cNvSpPr>
          <p:nvPr>
            <p:ph type="title"/>
          </p:nvPr>
        </p:nvSpPr>
        <p:spPr>
          <a:xfrm>
            <a:off x="334434" y="219508"/>
            <a:ext cx="11523135" cy="1247154"/>
          </a:xfrm>
        </p:spPr>
        <p:txBody>
          <a:bodyPr/>
          <a:lstStyle>
            <a:lvl1pPr algn="ctr">
              <a:defRPr/>
            </a:lvl1pPr>
          </a:lstStyle>
          <a:p>
            <a:r>
              <a:rPr lang="en-US"/>
              <a:t>Click to edit Master title style</a:t>
            </a:r>
            <a:endParaRPr lang="en-CA" dirty="0"/>
          </a:p>
        </p:txBody>
      </p:sp>
    </p:spTree>
    <p:extLst>
      <p:ext uri="{BB962C8B-B14F-4D97-AF65-F5344CB8AC3E}">
        <p14:creationId xmlns:p14="http://schemas.microsoft.com/office/powerpoint/2010/main" val="3201869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alpha val="1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D9F3-8C6D-4DAD-9526-911FFF8A64B1}"/>
              </a:ext>
            </a:extLst>
          </p:cNvPr>
          <p:cNvSpPr>
            <a:spLocks noGrp="1"/>
          </p:cNvSpPr>
          <p:nvPr>
            <p:ph type="title"/>
          </p:nvPr>
        </p:nvSpPr>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73BBDAE3-796F-4C3E-875D-8873AC5E9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Date Placeholder 3">
            <a:extLst>
              <a:ext uri="{FF2B5EF4-FFF2-40B4-BE49-F238E27FC236}">
                <a16:creationId xmlns:a16="http://schemas.microsoft.com/office/drawing/2014/main" id="{598828D4-6455-4600-830A-06BDF2FDEE37}"/>
              </a:ext>
            </a:extLst>
          </p:cNvPr>
          <p:cNvSpPr>
            <a:spLocks noGrp="1"/>
          </p:cNvSpPr>
          <p:nvPr>
            <p:ph type="dt" sz="half" idx="2"/>
          </p:nvPr>
        </p:nvSpPr>
        <p:spPr>
          <a:xfrm>
            <a:off x="1168232" y="6480701"/>
            <a:ext cx="1469995" cy="253410"/>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18DCFD-4B24-4E98-B18A-99383C98C429}" type="datetime4">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December 8, 2023</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8" name="Footer Placeholder 4">
            <a:extLst>
              <a:ext uri="{FF2B5EF4-FFF2-40B4-BE49-F238E27FC236}">
                <a16:creationId xmlns:a16="http://schemas.microsoft.com/office/drawing/2014/main" id="{11D5D1EA-F619-4034-B399-FB2D4787ECE6}"/>
              </a:ext>
            </a:extLst>
          </p:cNvPr>
          <p:cNvSpPr>
            <a:spLocks noGrp="1"/>
          </p:cNvSpPr>
          <p:nvPr>
            <p:ph type="ftr" sz="quarter" idx="3"/>
          </p:nvPr>
        </p:nvSpPr>
        <p:spPr>
          <a:xfrm>
            <a:off x="2856394" y="6480701"/>
            <a:ext cx="5944268" cy="261413"/>
          </a:xfrm>
          <a:prstGeom prst="rect">
            <a:avLst/>
          </a:prstGeom>
        </p:spPr>
        <p:txBody>
          <a:bodyPr vert="horz" lIns="91440" tIns="45720" rIns="91440" bIns="45720" rtlCol="0" anchor="ctr"/>
          <a:lstStyle>
            <a:lvl1pPr algn="ctr">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Myriad Pro SemiCond"/>
                <a:ea typeface="+mn-ea"/>
                <a:cs typeface="+mn-cs"/>
              </a:rPr>
              <a:t>My Footer</a:t>
            </a:r>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9" name="Slide Number Placeholder 5">
            <a:extLst>
              <a:ext uri="{FF2B5EF4-FFF2-40B4-BE49-F238E27FC236}">
                <a16:creationId xmlns:a16="http://schemas.microsoft.com/office/drawing/2014/main" id="{AAD4D231-B005-48FB-9209-F3B02F6A5391}"/>
              </a:ext>
            </a:extLst>
          </p:cNvPr>
          <p:cNvSpPr>
            <a:spLocks noGrp="1"/>
          </p:cNvSpPr>
          <p:nvPr>
            <p:ph type="sldNum" sz="quarter" idx="4"/>
          </p:nvPr>
        </p:nvSpPr>
        <p:spPr>
          <a:xfrm>
            <a:off x="334433" y="6480701"/>
            <a:ext cx="615633" cy="253410"/>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84A65E-538F-4B0A-8149-D87887D93BFF}" type="slidenum">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Tree>
    <p:extLst>
      <p:ext uri="{BB962C8B-B14F-4D97-AF65-F5344CB8AC3E}">
        <p14:creationId xmlns:p14="http://schemas.microsoft.com/office/powerpoint/2010/main" val="1654741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A49B-0D2F-4975-811A-1DEB2828C08A}"/>
              </a:ext>
            </a:extLst>
          </p:cNvPr>
          <p:cNvSpPr>
            <a:spLocks noGrp="1"/>
          </p:cNvSpPr>
          <p:nvPr>
            <p:ph type="title"/>
          </p:nvPr>
        </p:nvSpPr>
        <p:spPr>
          <a:xfrm>
            <a:off x="831851" y="1709744"/>
            <a:ext cx="10515600" cy="1719257"/>
          </a:xfrm>
        </p:spPr>
        <p:txBody>
          <a:bodyPr anchor="b"/>
          <a:lstStyle>
            <a:lvl1pPr>
              <a:defRPr sz="4500"/>
            </a:lvl1p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190A35C4-14A6-4D51-BB8D-BC33EFBAFFF1}"/>
              </a:ext>
            </a:extLst>
          </p:cNvPr>
          <p:cNvSpPr>
            <a:spLocks noGrp="1"/>
          </p:cNvSpPr>
          <p:nvPr>
            <p:ph type="body" idx="1"/>
          </p:nvPr>
        </p:nvSpPr>
        <p:spPr>
          <a:xfrm>
            <a:off x="831851" y="4589469"/>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31F9963D-6BD4-413A-8781-E2641645DB7D}"/>
              </a:ext>
            </a:extLst>
          </p:cNvPr>
          <p:cNvSpPr>
            <a:spLocks noGrp="1"/>
          </p:cNvSpPr>
          <p:nvPr>
            <p:ph type="dt" sz="half" idx="10"/>
          </p:nvPr>
        </p:nvSpPr>
        <p:spPr>
          <a:xfrm>
            <a:off x="1168232" y="6453189"/>
            <a:ext cx="1469995" cy="280922"/>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03FAC5B-E891-4799-86E2-2AAE2BBA144B}" type="datetime4">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December 8, 2023</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11" name="Footer Placeholder 4">
            <a:extLst>
              <a:ext uri="{FF2B5EF4-FFF2-40B4-BE49-F238E27FC236}">
                <a16:creationId xmlns:a16="http://schemas.microsoft.com/office/drawing/2014/main" id="{EA9EFAD9-9DCE-45D3-B708-4B01459CF722}"/>
              </a:ext>
            </a:extLst>
          </p:cNvPr>
          <p:cNvSpPr>
            <a:spLocks noGrp="1"/>
          </p:cNvSpPr>
          <p:nvPr>
            <p:ph type="ftr" sz="quarter" idx="3"/>
          </p:nvPr>
        </p:nvSpPr>
        <p:spPr>
          <a:xfrm>
            <a:off x="2856394" y="6453189"/>
            <a:ext cx="5944268" cy="280923"/>
          </a:xfrm>
          <a:prstGeom prst="rect">
            <a:avLst/>
          </a:prstGeom>
        </p:spPr>
        <p:txBody>
          <a:bodyPr vert="horz" lIns="91440" tIns="45720" rIns="91440" bIns="45720" rtlCol="0" anchor="ctr"/>
          <a:lstStyle>
            <a:lvl1pPr algn="ctr">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Myriad Pro SemiCond"/>
                <a:ea typeface="+mn-ea"/>
                <a:cs typeface="+mn-cs"/>
              </a:rPr>
              <a:t>My Footer</a:t>
            </a:r>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12" name="Slide Number Placeholder 5">
            <a:extLst>
              <a:ext uri="{FF2B5EF4-FFF2-40B4-BE49-F238E27FC236}">
                <a16:creationId xmlns:a16="http://schemas.microsoft.com/office/drawing/2014/main" id="{282F7CDA-5BCE-434B-ADA9-5FB8D800A575}"/>
              </a:ext>
            </a:extLst>
          </p:cNvPr>
          <p:cNvSpPr>
            <a:spLocks noGrp="1"/>
          </p:cNvSpPr>
          <p:nvPr>
            <p:ph type="sldNum" sz="quarter" idx="4"/>
          </p:nvPr>
        </p:nvSpPr>
        <p:spPr>
          <a:xfrm>
            <a:off x="334433" y="6453189"/>
            <a:ext cx="615633" cy="280922"/>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84A65E-538F-4B0A-8149-D87887D93BFF}" type="slidenum">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Tree>
    <p:extLst>
      <p:ext uri="{BB962C8B-B14F-4D97-AF65-F5344CB8AC3E}">
        <p14:creationId xmlns:p14="http://schemas.microsoft.com/office/powerpoint/2010/main" val="711420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573B3-23FE-484E-8286-6A859FD1183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59B77BE-0D62-480C-9877-3494C88AFC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D22E956-D407-459A-8C89-22A48731E6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Date Placeholder 3">
            <a:extLst>
              <a:ext uri="{FF2B5EF4-FFF2-40B4-BE49-F238E27FC236}">
                <a16:creationId xmlns:a16="http://schemas.microsoft.com/office/drawing/2014/main" id="{BB530948-B721-4AD5-92A5-55A724338137}"/>
              </a:ext>
            </a:extLst>
          </p:cNvPr>
          <p:cNvSpPr>
            <a:spLocks noGrp="1"/>
          </p:cNvSpPr>
          <p:nvPr>
            <p:ph type="dt" sz="half" idx="10"/>
          </p:nvPr>
        </p:nvSpPr>
        <p:spPr>
          <a:xfrm>
            <a:off x="1168232" y="6453189"/>
            <a:ext cx="1469995" cy="280922"/>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E94E769-4BD6-47C3-AB3B-35BF5BADCBF6}" type="datetime4">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December 8, 2023</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9" name="Footer Placeholder 4">
            <a:extLst>
              <a:ext uri="{FF2B5EF4-FFF2-40B4-BE49-F238E27FC236}">
                <a16:creationId xmlns:a16="http://schemas.microsoft.com/office/drawing/2014/main" id="{A46FD721-6EAD-4CD3-9120-377BEB11B9DC}"/>
              </a:ext>
            </a:extLst>
          </p:cNvPr>
          <p:cNvSpPr>
            <a:spLocks noGrp="1"/>
          </p:cNvSpPr>
          <p:nvPr>
            <p:ph type="ftr" sz="quarter" idx="3"/>
          </p:nvPr>
        </p:nvSpPr>
        <p:spPr>
          <a:xfrm>
            <a:off x="2856394" y="6453189"/>
            <a:ext cx="5944268" cy="280923"/>
          </a:xfrm>
          <a:prstGeom prst="rect">
            <a:avLst/>
          </a:prstGeom>
        </p:spPr>
        <p:txBody>
          <a:bodyPr vert="horz" lIns="91440" tIns="45720" rIns="91440" bIns="45720" rtlCol="0" anchor="ctr"/>
          <a:lstStyle>
            <a:lvl1pPr algn="ctr">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Myriad Pro SemiCond"/>
                <a:ea typeface="+mn-ea"/>
                <a:cs typeface="+mn-cs"/>
              </a:rPr>
              <a:t>My Footer</a:t>
            </a:r>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10" name="Slide Number Placeholder 5">
            <a:extLst>
              <a:ext uri="{FF2B5EF4-FFF2-40B4-BE49-F238E27FC236}">
                <a16:creationId xmlns:a16="http://schemas.microsoft.com/office/drawing/2014/main" id="{5F177F64-DEEE-470A-B4AD-C30F7AC5416E}"/>
              </a:ext>
            </a:extLst>
          </p:cNvPr>
          <p:cNvSpPr>
            <a:spLocks noGrp="1"/>
          </p:cNvSpPr>
          <p:nvPr>
            <p:ph type="sldNum" sz="quarter" idx="4"/>
          </p:nvPr>
        </p:nvSpPr>
        <p:spPr>
          <a:xfrm>
            <a:off x="334433" y="6453189"/>
            <a:ext cx="615633" cy="280922"/>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84A65E-538F-4B0A-8149-D87887D93BFF}" type="slidenum">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Tree>
    <p:extLst>
      <p:ext uri="{BB962C8B-B14F-4D97-AF65-F5344CB8AC3E}">
        <p14:creationId xmlns:p14="http://schemas.microsoft.com/office/powerpoint/2010/main" val="302548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152AE-D3F5-7654-48F4-7F9EBC8D400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F0FC37A-CF22-FA0F-8771-547750F099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76860B4-2514-C570-686F-BD24018BBCC4}"/>
              </a:ext>
            </a:extLst>
          </p:cNvPr>
          <p:cNvSpPr>
            <a:spLocks noGrp="1"/>
          </p:cNvSpPr>
          <p:nvPr>
            <p:ph type="dt" sz="half" idx="10"/>
          </p:nvPr>
        </p:nvSpPr>
        <p:spPr/>
        <p:txBody>
          <a:bodyPr/>
          <a:lstStyle/>
          <a:p>
            <a:fld id="{3D00B228-06B3-4135-B3D1-6C568AAFF430}" type="datetimeFigureOut">
              <a:rPr lang="en-CA" smtClean="0"/>
              <a:t>2023-12-08</a:t>
            </a:fld>
            <a:endParaRPr lang="en-CA"/>
          </a:p>
        </p:txBody>
      </p:sp>
      <p:sp>
        <p:nvSpPr>
          <p:cNvPr id="5" name="Footer Placeholder 4">
            <a:extLst>
              <a:ext uri="{FF2B5EF4-FFF2-40B4-BE49-F238E27FC236}">
                <a16:creationId xmlns:a16="http://schemas.microsoft.com/office/drawing/2014/main" id="{0966F384-846A-1E63-87E0-D274D862CC2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528867D-B57F-F447-1A8A-4E8AB387B920}"/>
              </a:ext>
            </a:extLst>
          </p:cNvPr>
          <p:cNvSpPr>
            <a:spLocks noGrp="1"/>
          </p:cNvSpPr>
          <p:nvPr>
            <p:ph type="sldNum" sz="quarter" idx="12"/>
          </p:nvPr>
        </p:nvSpPr>
        <p:spPr/>
        <p:txBody>
          <a:bodyPr/>
          <a:lstStyle/>
          <a:p>
            <a:fld id="{2EA7B30E-DCAC-43DB-B24D-88DE23795FD9}" type="slidenum">
              <a:rPr lang="en-CA" smtClean="0"/>
              <a:t>‹#›</a:t>
            </a:fld>
            <a:endParaRPr lang="en-CA"/>
          </a:p>
        </p:txBody>
      </p:sp>
    </p:spTree>
    <p:extLst>
      <p:ext uri="{BB962C8B-B14F-4D97-AF65-F5344CB8AC3E}">
        <p14:creationId xmlns:p14="http://schemas.microsoft.com/office/powerpoint/2010/main" val="327233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B8649-6D18-4917-AA6B-FB87190F2A79}"/>
              </a:ext>
            </a:extLst>
          </p:cNvPr>
          <p:cNvSpPr>
            <a:spLocks noGrp="1"/>
          </p:cNvSpPr>
          <p:nvPr>
            <p:ph type="title"/>
          </p:nvPr>
        </p:nvSpPr>
        <p:spPr>
          <a:xfrm>
            <a:off x="839788" y="365129"/>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8C5C1DD-1208-42C8-AFA3-D35C3FAB4C6C}"/>
              </a:ext>
            </a:extLst>
          </p:cNvPr>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ED946E5-DF7A-4406-A6B3-AEA67358ECC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3578710-3CE0-4C4D-96D1-3FEF1B88C5E8}"/>
              </a:ext>
            </a:extLst>
          </p:cNvPr>
          <p:cNvSpPr>
            <a:spLocks noGrp="1"/>
          </p:cNvSpPr>
          <p:nvPr>
            <p:ph type="body" sz="quarter" idx="3"/>
          </p:nvPr>
        </p:nvSpPr>
        <p:spPr>
          <a:xfrm>
            <a:off x="6172203"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3366408-9996-4A0E-908B-28BD598B5DA7}"/>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Date Placeholder 3">
            <a:extLst>
              <a:ext uri="{FF2B5EF4-FFF2-40B4-BE49-F238E27FC236}">
                <a16:creationId xmlns:a16="http://schemas.microsoft.com/office/drawing/2014/main" id="{136F7325-0968-48B8-BAEC-94B9C6DA57A8}"/>
              </a:ext>
            </a:extLst>
          </p:cNvPr>
          <p:cNvSpPr>
            <a:spLocks noGrp="1"/>
          </p:cNvSpPr>
          <p:nvPr>
            <p:ph type="dt" sz="half" idx="10"/>
          </p:nvPr>
        </p:nvSpPr>
        <p:spPr>
          <a:xfrm>
            <a:off x="1168232" y="6453189"/>
            <a:ext cx="1469995" cy="280922"/>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42B617-6A37-4E6E-9BEB-E11C98F3C1A4}" type="datetime4">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December 8, 2023</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11" name="Footer Placeholder 4">
            <a:extLst>
              <a:ext uri="{FF2B5EF4-FFF2-40B4-BE49-F238E27FC236}">
                <a16:creationId xmlns:a16="http://schemas.microsoft.com/office/drawing/2014/main" id="{2E9D5F3B-C3F1-4681-9FE6-94B6F41AFC4D}"/>
              </a:ext>
            </a:extLst>
          </p:cNvPr>
          <p:cNvSpPr>
            <a:spLocks noGrp="1"/>
          </p:cNvSpPr>
          <p:nvPr>
            <p:ph type="ftr" sz="quarter" idx="11"/>
          </p:nvPr>
        </p:nvSpPr>
        <p:spPr>
          <a:xfrm>
            <a:off x="2856394" y="6453189"/>
            <a:ext cx="5944268" cy="280923"/>
          </a:xfrm>
          <a:prstGeom prst="rect">
            <a:avLst/>
          </a:prstGeom>
        </p:spPr>
        <p:txBody>
          <a:bodyPr vert="horz" lIns="91440" tIns="45720" rIns="91440" bIns="45720" rtlCol="0" anchor="ctr"/>
          <a:lstStyle>
            <a:lvl1pPr algn="ctr">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Myriad Pro SemiCond"/>
                <a:ea typeface="+mn-ea"/>
                <a:cs typeface="+mn-cs"/>
              </a:rPr>
              <a:t>My Footer</a:t>
            </a:r>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12" name="Slide Number Placeholder 5">
            <a:extLst>
              <a:ext uri="{FF2B5EF4-FFF2-40B4-BE49-F238E27FC236}">
                <a16:creationId xmlns:a16="http://schemas.microsoft.com/office/drawing/2014/main" id="{976AA712-688E-4415-BF7B-62C642AED470}"/>
              </a:ext>
            </a:extLst>
          </p:cNvPr>
          <p:cNvSpPr>
            <a:spLocks noGrp="1"/>
          </p:cNvSpPr>
          <p:nvPr>
            <p:ph type="sldNum" sz="quarter" idx="12"/>
          </p:nvPr>
        </p:nvSpPr>
        <p:spPr>
          <a:xfrm>
            <a:off x="334433" y="6453189"/>
            <a:ext cx="615633" cy="280922"/>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84A65E-538F-4B0A-8149-D87887D93BFF}" type="slidenum">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Tree>
    <p:extLst>
      <p:ext uri="{BB962C8B-B14F-4D97-AF65-F5344CB8AC3E}">
        <p14:creationId xmlns:p14="http://schemas.microsoft.com/office/powerpoint/2010/main" val="775732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A2E83-496D-4FE7-BCA7-B3CFA50D336A}"/>
              </a:ext>
            </a:extLst>
          </p:cNvPr>
          <p:cNvSpPr>
            <a:spLocks noGrp="1"/>
          </p:cNvSpPr>
          <p:nvPr>
            <p:ph type="title"/>
          </p:nvPr>
        </p:nvSpPr>
        <p:spPr>
          <a:xfrm>
            <a:off x="343764" y="430375"/>
            <a:ext cx="11522604" cy="1247154"/>
          </a:xfrm>
        </p:spPr>
        <p:txBody>
          <a:bodyPr/>
          <a:lstStyle/>
          <a:p>
            <a:r>
              <a:rPr lang="en-US"/>
              <a:t>Click to edit Master title style</a:t>
            </a:r>
            <a:endParaRPr lang="en-CA" dirty="0"/>
          </a:p>
        </p:txBody>
      </p:sp>
      <p:sp>
        <p:nvSpPr>
          <p:cNvPr id="6" name="Date Placeholder 3">
            <a:extLst>
              <a:ext uri="{FF2B5EF4-FFF2-40B4-BE49-F238E27FC236}">
                <a16:creationId xmlns:a16="http://schemas.microsoft.com/office/drawing/2014/main" id="{BF490015-3A05-410C-8A2F-DBAC49E7157B}"/>
              </a:ext>
            </a:extLst>
          </p:cNvPr>
          <p:cNvSpPr>
            <a:spLocks noGrp="1"/>
          </p:cNvSpPr>
          <p:nvPr>
            <p:ph type="dt" sz="half" idx="10"/>
          </p:nvPr>
        </p:nvSpPr>
        <p:spPr>
          <a:xfrm>
            <a:off x="1168232" y="6453189"/>
            <a:ext cx="1469995" cy="280922"/>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5FABD1-6071-4007-8E70-278779716B56}" type="datetime4">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December 8, 2023</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7" name="Footer Placeholder 4">
            <a:extLst>
              <a:ext uri="{FF2B5EF4-FFF2-40B4-BE49-F238E27FC236}">
                <a16:creationId xmlns:a16="http://schemas.microsoft.com/office/drawing/2014/main" id="{9659E5EE-FA36-4C2A-83CE-0C1FB096DFCA}"/>
              </a:ext>
            </a:extLst>
          </p:cNvPr>
          <p:cNvSpPr>
            <a:spLocks noGrp="1"/>
          </p:cNvSpPr>
          <p:nvPr>
            <p:ph type="ftr" sz="quarter" idx="3"/>
          </p:nvPr>
        </p:nvSpPr>
        <p:spPr>
          <a:xfrm>
            <a:off x="2856394" y="6453189"/>
            <a:ext cx="5944268" cy="280923"/>
          </a:xfrm>
          <a:prstGeom prst="rect">
            <a:avLst/>
          </a:prstGeom>
        </p:spPr>
        <p:txBody>
          <a:bodyPr vert="horz" lIns="91440" tIns="45720" rIns="91440" bIns="45720" rtlCol="0" anchor="ctr"/>
          <a:lstStyle>
            <a:lvl1pPr algn="ctr">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Myriad Pro SemiCond"/>
                <a:ea typeface="+mn-ea"/>
                <a:cs typeface="+mn-cs"/>
              </a:rPr>
              <a:t>My Footer</a:t>
            </a:r>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8" name="Slide Number Placeholder 5">
            <a:extLst>
              <a:ext uri="{FF2B5EF4-FFF2-40B4-BE49-F238E27FC236}">
                <a16:creationId xmlns:a16="http://schemas.microsoft.com/office/drawing/2014/main" id="{A243F5E2-1214-4B4F-98B5-0358DD5B46B2}"/>
              </a:ext>
            </a:extLst>
          </p:cNvPr>
          <p:cNvSpPr>
            <a:spLocks noGrp="1"/>
          </p:cNvSpPr>
          <p:nvPr>
            <p:ph type="sldNum" sz="quarter" idx="4"/>
          </p:nvPr>
        </p:nvSpPr>
        <p:spPr>
          <a:xfrm>
            <a:off x="334433" y="6453189"/>
            <a:ext cx="615633" cy="280922"/>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84A65E-538F-4B0A-8149-D87887D93BFF}" type="slidenum">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Tree>
    <p:extLst>
      <p:ext uri="{BB962C8B-B14F-4D97-AF65-F5344CB8AC3E}">
        <p14:creationId xmlns:p14="http://schemas.microsoft.com/office/powerpoint/2010/main" val="2258806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40C30862-C67F-47F7-B165-A4C8955C3E83}"/>
              </a:ext>
            </a:extLst>
          </p:cNvPr>
          <p:cNvSpPr>
            <a:spLocks noGrp="1"/>
          </p:cNvSpPr>
          <p:nvPr>
            <p:ph type="dt" sz="half" idx="10"/>
          </p:nvPr>
        </p:nvSpPr>
        <p:spPr>
          <a:xfrm>
            <a:off x="1168232" y="6453189"/>
            <a:ext cx="1469995" cy="280922"/>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A2FEC73-AE76-46D2-9DC7-D17313C504E8}" type="datetime4">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December 8, 2023</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6" name="Footer Placeholder 4">
            <a:extLst>
              <a:ext uri="{FF2B5EF4-FFF2-40B4-BE49-F238E27FC236}">
                <a16:creationId xmlns:a16="http://schemas.microsoft.com/office/drawing/2014/main" id="{9457298B-0E54-46E8-A5EC-034AE1C51BB5}"/>
              </a:ext>
            </a:extLst>
          </p:cNvPr>
          <p:cNvSpPr>
            <a:spLocks noGrp="1"/>
          </p:cNvSpPr>
          <p:nvPr>
            <p:ph type="ftr" sz="quarter" idx="3"/>
          </p:nvPr>
        </p:nvSpPr>
        <p:spPr>
          <a:xfrm>
            <a:off x="2856394" y="6453189"/>
            <a:ext cx="5944268" cy="280923"/>
          </a:xfrm>
          <a:prstGeom prst="rect">
            <a:avLst/>
          </a:prstGeom>
        </p:spPr>
        <p:txBody>
          <a:bodyPr vert="horz" lIns="91440" tIns="45720" rIns="91440" bIns="45720" rtlCol="0" anchor="ctr"/>
          <a:lstStyle>
            <a:lvl1pPr algn="ctr">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Myriad Pro SemiCond"/>
                <a:ea typeface="+mn-ea"/>
                <a:cs typeface="+mn-cs"/>
              </a:rPr>
              <a:t>My Footer</a:t>
            </a:r>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7" name="Slide Number Placeholder 5">
            <a:extLst>
              <a:ext uri="{FF2B5EF4-FFF2-40B4-BE49-F238E27FC236}">
                <a16:creationId xmlns:a16="http://schemas.microsoft.com/office/drawing/2014/main" id="{561DC21D-06B3-4747-B8B1-E0B3F5001B00}"/>
              </a:ext>
            </a:extLst>
          </p:cNvPr>
          <p:cNvSpPr>
            <a:spLocks noGrp="1"/>
          </p:cNvSpPr>
          <p:nvPr>
            <p:ph type="sldNum" sz="quarter" idx="4"/>
          </p:nvPr>
        </p:nvSpPr>
        <p:spPr>
          <a:xfrm>
            <a:off x="334433" y="6453189"/>
            <a:ext cx="615633" cy="280922"/>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84A65E-538F-4B0A-8149-D87887D93BFF}" type="slidenum">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Tree>
    <p:extLst>
      <p:ext uri="{BB962C8B-B14F-4D97-AF65-F5344CB8AC3E}">
        <p14:creationId xmlns:p14="http://schemas.microsoft.com/office/powerpoint/2010/main" val="1616164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FE72-50AB-4609-AA64-722F31EF20F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6662019-C351-40E1-95C0-2F73D3691AE0}"/>
              </a:ext>
            </a:extLst>
          </p:cNvPr>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3E5BD2B-DBBF-406E-A234-A723F5E45E30}"/>
              </a:ext>
            </a:extLst>
          </p:cNvPr>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8" name="Date Placeholder 3">
            <a:extLst>
              <a:ext uri="{FF2B5EF4-FFF2-40B4-BE49-F238E27FC236}">
                <a16:creationId xmlns:a16="http://schemas.microsoft.com/office/drawing/2014/main" id="{60F41A64-D6F8-4D62-9C3C-23E537E68DA9}"/>
              </a:ext>
            </a:extLst>
          </p:cNvPr>
          <p:cNvSpPr>
            <a:spLocks noGrp="1"/>
          </p:cNvSpPr>
          <p:nvPr>
            <p:ph type="dt" sz="half" idx="10"/>
          </p:nvPr>
        </p:nvSpPr>
        <p:spPr>
          <a:xfrm>
            <a:off x="1168232" y="6453189"/>
            <a:ext cx="1469995" cy="280922"/>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066DB6-2D52-4727-BD46-92B533298E23}" type="datetime4">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December 8, 2023</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9" name="Footer Placeholder 4">
            <a:extLst>
              <a:ext uri="{FF2B5EF4-FFF2-40B4-BE49-F238E27FC236}">
                <a16:creationId xmlns:a16="http://schemas.microsoft.com/office/drawing/2014/main" id="{EEA66510-A9BA-475E-BD98-94F289A8A1CF}"/>
              </a:ext>
            </a:extLst>
          </p:cNvPr>
          <p:cNvSpPr>
            <a:spLocks noGrp="1"/>
          </p:cNvSpPr>
          <p:nvPr>
            <p:ph type="ftr" sz="quarter" idx="3"/>
          </p:nvPr>
        </p:nvSpPr>
        <p:spPr>
          <a:xfrm>
            <a:off x="2856394" y="6453189"/>
            <a:ext cx="5944268" cy="280923"/>
          </a:xfrm>
          <a:prstGeom prst="rect">
            <a:avLst/>
          </a:prstGeom>
        </p:spPr>
        <p:txBody>
          <a:bodyPr vert="horz" lIns="91440" tIns="45720" rIns="91440" bIns="45720" rtlCol="0" anchor="ctr"/>
          <a:lstStyle>
            <a:lvl1pPr algn="ctr">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Myriad Pro SemiCond"/>
                <a:ea typeface="+mn-ea"/>
                <a:cs typeface="+mn-cs"/>
              </a:rPr>
              <a:t>My Footer</a:t>
            </a:r>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10" name="Slide Number Placeholder 5">
            <a:extLst>
              <a:ext uri="{FF2B5EF4-FFF2-40B4-BE49-F238E27FC236}">
                <a16:creationId xmlns:a16="http://schemas.microsoft.com/office/drawing/2014/main" id="{281F8A98-CFDF-40DC-AC26-64E1535D339A}"/>
              </a:ext>
            </a:extLst>
          </p:cNvPr>
          <p:cNvSpPr>
            <a:spLocks noGrp="1"/>
          </p:cNvSpPr>
          <p:nvPr>
            <p:ph type="sldNum" sz="quarter" idx="4"/>
          </p:nvPr>
        </p:nvSpPr>
        <p:spPr>
          <a:xfrm>
            <a:off x="334433" y="6453189"/>
            <a:ext cx="615633" cy="280922"/>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84A65E-538F-4B0A-8149-D87887D93BFF}" type="slidenum">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Tree>
    <p:extLst>
      <p:ext uri="{BB962C8B-B14F-4D97-AF65-F5344CB8AC3E}">
        <p14:creationId xmlns:p14="http://schemas.microsoft.com/office/powerpoint/2010/main" val="1362359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1C07-44B6-4D29-941B-513D8173338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B55B62C-0F37-4C42-8C5F-30973094097E}"/>
              </a:ext>
            </a:extLst>
          </p:cNvPr>
          <p:cNvSpPr>
            <a:spLocks noGrp="1"/>
          </p:cNvSpPr>
          <p:nvPr>
            <p:ph type="pic" idx="1"/>
          </p:nvPr>
        </p:nvSpPr>
        <p:spPr>
          <a:xfrm>
            <a:off x="5183188" y="987431"/>
            <a:ext cx="617220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CA"/>
          </a:p>
        </p:txBody>
      </p:sp>
      <p:sp>
        <p:nvSpPr>
          <p:cNvPr id="4" name="Text Placeholder 3">
            <a:extLst>
              <a:ext uri="{FF2B5EF4-FFF2-40B4-BE49-F238E27FC236}">
                <a16:creationId xmlns:a16="http://schemas.microsoft.com/office/drawing/2014/main" id="{2D734878-9CDD-4732-8A01-2B9E82600F0D}"/>
              </a:ext>
            </a:extLst>
          </p:cNvPr>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8" name="Date Placeholder 3">
            <a:extLst>
              <a:ext uri="{FF2B5EF4-FFF2-40B4-BE49-F238E27FC236}">
                <a16:creationId xmlns:a16="http://schemas.microsoft.com/office/drawing/2014/main" id="{4074E885-0AA2-4F53-9CBF-A77C25FA796C}"/>
              </a:ext>
            </a:extLst>
          </p:cNvPr>
          <p:cNvSpPr>
            <a:spLocks noGrp="1"/>
          </p:cNvSpPr>
          <p:nvPr>
            <p:ph type="dt" sz="half" idx="10"/>
          </p:nvPr>
        </p:nvSpPr>
        <p:spPr>
          <a:xfrm>
            <a:off x="1168232" y="6453189"/>
            <a:ext cx="1469995" cy="280922"/>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00A4F8-39D7-49D8-9856-8249DC7B7DB7}" type="datetime4">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December 8, 2023</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9" name="Footer Placeholder 4">
            <a:extLst>
              <a:ext uri="{FF2B5EF4-FFF2-40B4-BE49-F238E27FC236}">
                <a16:creationId xmlns:a16="http://schemas.microsoft.com/office/drawing/2014/main" id="{46AF4F89-EF72-4E23-A95C-1330EA39541B}"/>
              </a:ext>
            </a:extLst>
          </p:cNvPr>
          <p:cNvSpPr>
            <a:spLocks noGrp="1"/>
          </p:cNvSpPr>
          <p:nvPr>
            <p:ph type="ftr" sz="quarter" idx="3"/>
          </p:nvPr>
        </p:nvSpPr>
        <p:spPr>
          <a:xfrm>
            <a:off x="2856394" y="6453189"/>
            <a:ext cx="5944268" cy="280923"/>
          </a:xfrm>
          <a:prstGeom prst="rect">
            <a:avLst/>
          </a:prstGeom>
        </p:spPr>
        <p:txBody>
          <a:bodyPr vert="horz" lIns="91440" tIns="45720" rIns="91440" bIns="45720" rtlCol="0" anchor="ctr"/>
          <a:lstStyle>
            <a:lvl1pPr algn="ctr">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Myriad Pro SemiCond"/>
                <a:ea typeface="+mn-ea"/>
                <a:cs typeface="+mn-cs"/>
              </a:rPr>
              <a:t>My Footer</a:t>
            </a:r>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10" name="Slide Number Placeholder 5">
            <a:extLst>
              <a:ext uri="{FF2B5EF4-FFF2-40B4-BE49-F238E27FC236}">
                <a16:creationId xmlns:a16="http://schemas.microsoft.com/office/drawing/2014/main" id="{5D7C39F7-9788-4258-9431-7ACD1DEDEFC8}"/>
              </a:ext>
            </a:extLst>
          </p:cNvPr>
          <p:cNvSpPr>
            <a:spLocks noGrp="1"/>
          </p:cNvSpPr>
          <p:nvPr>
            <p:ph type="sldNum" sz="quarter" idx="4"/>
          </p:nvPr>
        </p:nvSpPr>
        <p:spPr>
          <a:xfrm>
            <a:off x="334433" y="6453189"/>
            <a:ext cx="615633" cy="280922"/>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84A65E-538F-4B0A-8149-D87887D93BFF}" type="slidenum">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Tree>
    <p:extLst>
      <p:ext uri="{BB962C8B-B14F-4D97-AF65-F5344CB8AC3E}">
        <p14:creationId xmlns:p14="http://schemas.microsoft.com/office/powerpoint/2010/main" val="2329440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C83D696-801B-4BE3-ABB8-D414F71CB420}"/>
              </a:ext>
            </a:extLst>
          </p:cNvPr>
          <p:cNvSpPr>
            <a:spLocks noGrp="1"/>
          </p:cNvSpPr>
          <p:nvPr>
            <p:ph type="subTitle" idx="1"/>
          </p:nvPr>
        </p:nvSpPr>
        <p:spPr>
          <a:xfrm>
            <a:off x="334963" y="2966879"/>
            <a:ext cx="11523135" cy="1655762"/>
          </a:xfrm>
        </p:spPr>
        <p:txBody>
          <a:bodyPr>
            <a:normAutofit/>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CA" dirty="0"/>
          </a:p>
        </p:txBody>
      </p:sp>
      <p:sp>
        <p:nvSpPr>
          <p:cNvPr id="10" name="Date Placeholder 9">
            <a:extLst>
              <a:ext uri="{FF2B5EF4-FFF2-40B4-BE49-F238E27FC236}">
                <a16:creationId xmlns:a16="http://schemas.microsoft.com/office/drawing/2014/main" id="{A217159A-21DB-449B-BC6B-F507C8F8BE9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3C99F5-FE4F-468B-9C0E-048E1ECF699D}" type="datetime4">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December 8, 2023</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11" name="Footer Placeholder 10">
            <a:extLst>
              <a:ext uri="{FF2B5EF4-FFF2-40B4-BE49-F238E27FC236}">
                <a16:creationId xmlns:a16="http://schemas.microsoft.com/office/drawing/2014/main" id="{6AD7F982-D03C-4356-A487-9A802C0FF90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tint val="75000"/>
                  </a:prstClr>
                </a:solidFill>
                <a:effectLst/>
                <a:uLnTx/>
                <a:uFillTx/>
                <a:latin typeface="Myriad Pro SemiCond"/>
                <a:ea typeface="+mn-ea"/>
                <a:cs typeface="+mn-cs"/>
              </a:rPr>
              <a:t>My Footer</a:t>
            </a:r>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12" name="Slide Number Placeholder 11">
            <a:extLst>
              <a:ext uri="{FF2B5EF4-FFF2-40B4-BE49-F238E27FC236}">
                <a16:creationId xmlns:a16="http://schemas.microsoft.com/office/drawing/2014/main" id="{185CBA3F-7F6C-477C-9620-2CBC32D832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4A65E-538F-4B0A-8149-D87887D93BFF}" type="slidenum">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14" name="Title 13">
            <a:extLst>
              <a:ext uri="{FF2B5EF4-FFF2-40B4-BE49-F238E27FC236}">
                <a16:creationId xmlns:a16="http://schemas.microsoft.com/office/drawing/2014/main" id="{F942E941-3C7D-454E-8C1A-CAA01708505A}"/>
              </a:ext>
            </a:extLst>
          </p:cNvPr>
          <p:cNvSpPr>
            <a:spLocks noGrp="1"/>
          </p:cNvSpPr>
          <p:nvPr>
            <p:ph type="title"/>
          </p:nvPr>
        </p:nvSpPr>
        <p:spPr/>
        <p:txBody>
          <a:bodyPr/>
          <a:lstStyle>
            <a:lvl1pPr algn="ctr">
              <a:defRPr/>
            </a:lvl1pPr>
          </a:lstStyle>
          <a:p>
            <a:r>
              <a:rPr lang="en-US" dirty="0"/>
              <a:t>Click to edit Master title style</a:t>
            </a:r>
            <a:endParaRPr lang="en-CA" dirty="0"/>
          </a:p>
        </p:txBody>
      </p:sp>
    </p:spTree>
    <p:extLst>
      <p:ext uri="{BB962C8B-B14F-4D97-AF65-F5344CB8AC3E}">
        <p14:creationId xmlns:p14="http://schemas.microsoft.com/office/powerpoint/2010/main" val="3045960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alpha val="1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D9F3-8C6D-4DAD-9526-911FFF8A64B1}"/>
              </a:ext>
            </a:extLst>
          </p:cNvPr>
          <p:cNvSpPr>
            <a:spLocks noGrp="1"/>
          </p:cNvSpPr>
          <p:nvPr>
            <p:ph type="title"/>
          </p:nvPr>
        </p:nvSpPr>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73BBDAE3-796F-4C3E-875D-8873AC5E9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Date Placeholder 3">
            <a:extLst>
              <a:ext uri="{FF2B5EF4-FFF2-40B4-BE49-F238E27FC236}">
                <a16:creationId xmlns:a16="http://schemas.microsoft.com/office/drawing/2014/main" id="{598828D4-6455-4600-830A-06BDF2FDEE37}"/>
              </a:ext>
            </a:extLst>
          </p:cNvPr>
          <p:cNvSpPr>
            <a:spLocks noGrp="1"/>
          </p:cNvSpPr>
          <p:nvPr>
            <p:ph type="dt" sz="half" idx="2"/>
          </p:nvPr>
        </p:nvSpPr>
        <p:spPr>
          <a:xfrm>
            <a:off x="1168232" y="6480701"/>
            <a:ext cx="1469995" cy="253410"/>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96FCA3A-C887-4ED2-ABC7-E23100148C8A}" type="datetime4">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December 8, 2023</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8" name="Footer Placeholder 4">
            <a:extLst>
              <a:ext uri="{FF2B5EF4-FFF2-40B4-BE49-F238E27FC236}">
                <a16:creationId xmlns:a16="http://schemas.microsoft.com/office/drawing/2014/main" id="{11D5D1EA-F619-4034-B399-FB2D4787ECE6}"/>
              </a:ext>
            </a:extLst>
          </p:cNvPr>
          <p:cNvSpPr>
            <a:spLocks noGrp="1"/>
          </p:cNvSpPr>
          <p:nvPr>
            <p:ph type="ftr" sz="quarter" idx="3"/>
          </p:nvPr>
        </p:nvSpPr>
        <p:spPr>
          <a:xfrm>
            <a:off x="2856394" y="6480701"/>
            <a:ext cx="5944268" cy="261413"/>
          </a:xfrm>
          <a:prstGeom prst="rect">
            <a:avLst/>
          </a:prstGeom>
        </p:spPr>
        <p:txBody>
          <a:bodyPr vert="horz" lIns="91440" tIns="45720" rIns="91440" bIns="45720" rtlCol="0" anchor="ctr"/>
          <a:lstStyle>
            <a:lvl1pPr algn="ctr">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Myriad Pro SemiCond"/>
                <a:ea typeface="+mn-ea"/>
                <a:cs typeface="+mn-cs"/>
              </a:rPr>
              <a:t>My Footer</a:t>
            </a:r>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9" name="Slide Number Placeholder 5">
            <a:extLst>
              <a:ext uri="{FF2B5EF4-FFF2-40B4-BE49-F238E27FC236}">
                <a16:creationId xmlns:a16="http://schemas.microsoft.com/office/drawing/2014/main" id="{AAD4D231-B005-48FB-9209-F3B02F6A5391}"/>
              </a:ext>
            </a:extLst>
          </p:cNvPr>
          <p:cNvSpPr>
            <a:spLocks noGrp="1"/>
          </p:cNvSpPr>
          <p:nvPr>
            <p:ph type="sldNum" sz="quarter" idx="4"/>
          </p:nvPr>
        </p:nvSpPr>
        <p:spPr>
          <a:xfrm>
            <a:off x="334433" y="6480701"/>
            <a:ext cx="615633" cy="253410"/>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84A65E-538F-4B0A-8149-D87887D93BFF}" type="slidenum">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Tree>
    <p:extLst>
      <p:ext uri="{BB962C8B-B14F-4D97-AF65-F5344CB8AC3E}">
        <p14:creationId xmlns:p14="http://schemas.microsoft.com/office/powerpoint/2010/main" val="1235320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A49B-0D2F-4975-811A-1DEB2828C08A}"/>
              </a:ext>
            </a:extLst>
          </p:cNvPr>
          <p:cNvSpPr>
            <a:spLocks noGrp="1"/>
          </p:cNvSpPr>
          <p:nvPr>
            <p:ph type="title"/>
          </p:nvPr>
        </p:nvSpPr>
        <p:spPr>
          <a:xfrm>
            <a:off x="831851" y="1709744"/>
            <a:ext cx="10515600" cy="1719257"/>
          </a:xfrm>
        </p:spPr>
        <p:txBody>
          <a:bodyPr anchor="b"/>
          <a:lstStyle>
            <a:lvl1pPr>
              <a:defRPr sz="4500"/>
            </a:lvl1p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190A35C4-14A6-4D51-BB8D-BC33EFBAFFF1}"/>
              </a:ext>
            </a:extLst>
          </p:cNvPr>
          <p:cNvSpPr>
            <a:spLocks noGrp="1"/>
          </p:cNvSpPr>
          <p:nvPr>
            <p:ph type="body" idx="1"/>
          </p:nvPr>
        </p:nvSpPr>
        <p:spPr>
          <a:xfrm>
            <a:off x="831851" y="4589469"/>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31F9963D-6BD4-413A-8781-E2641645DB7D}"/>
              </a:ext>
            </a:extLst>
          </p:cNvPr>
          <p:cNvSpPr>
            <a:spLocks noGrp="1"/>
          </p:cNvSpPr>
          <p:nvPr>
            <p:ph type="dt" sz="half" idx="10"/>
          </p:nvPr>
        </p:nvSpPr>
        <p:spPr>
          <a:xfrm>
            <a:off x="1168232" y="6453189"/>
            <a:ext cx="1469995" cy="280922"/>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A36147-3CEF-4C89-AB8B-F745094E8600}" type="datetime4">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December 8, 2023</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11" name="Footer Placeholder 4">
            <a:extLst>
              <a:ext uri="{FF2B5EF4-FFF2-40B4-BE49-F238E27FC236}">
                <a16:creationId xmlns:a16="http://schemas.microsoft.com/office/drawing/2014/main" id="{EA9EFAD9-9DCE-45D3-B708-4B01459CF722}"/>
              </a:ext>
            </a:extLst>
          </p:cNvPr>
          <p:cNvSpPr>
            <a:spLocks noGrp="1"/>
          </p:cNvSpPr>
          <p:nvPr>
            <p:ph type="ftr" sz="quarter" idx="3"/>
          </p:nvPr>
        </p:nvSpPr>
        <p:spPr>
          <a:xfrm>
            <a:off x="2856394" y="6453189"/>
            <a:ext cx="5944268" cy="280923"/>
          </a:xfrm>
          <a:prstGeom prst="rect">
            <a:avLst/>
          </a:prstGeom>
        </p:spPr>
        <p:txBody>
          <a:bodyPr vert="horz" lIns="91440" tIns="45720" rIns="91440" bIns="45720" rtlCol="0" anchor="ctr"/>
          <a:lstStyle>
            <a:lvl1pPr algn="ctr">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Myriad Pro SemiCond"/>
                <a:ea typeface="+mn-ea"/>
                <a:cs typeface="+mn-cs"/>
              </a:rPr>
              <a:t>My Footer</a:t>
            </a:r>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12" name="Slide Number Placeholder 5">
            <a:extLst>
              <a:ext uri="{FF2B5EF4-FFF2-40B4-BE49-F238E27FC236}">
                <a16:creationId xmlns:a16="http://schemas.microsoft.com/office/drawing/2014/main" id="{282F7CDA-5BCE-434B-ADA9-5FB8D800A575}"/>
              </a:ext>
            </a:extLst>
          </p:cNvPr>
          <p:cNvSpPr>
            <a:spLocks noGrp="1"/>
          </p:cNvSpPr>
          <p:nvPr>
            <p:ph type="sldNum" sz="quarter" idx="4"/>
          </p:nvPr>
        </p:nvSpPr>
        <p:spPr>
          <a:xfrm>
            <a:off x="334433" y="6453189"/>
            <a:ext cx="615633" cy="280922"/>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84A65E-538F-4B0A-8149-D87887D93BFF}" type="slidenum">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Tree>
    <p:extLst>
      <p:ext uri="{BB962C8B-B14F-4D97-AF65-F5344CB8AC3E}">
        <p14:creationId xmlns:p14="http://schemas.microsoft.com/office/powerpoint/2010/main" val="2797907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573B3-23FE-484E-8286-6A859FD1183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59B77BE-0D62-480C-9877-3494C88AFC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D22E956-D407-459A-8C89-22A48731E6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Date Placeholder 3">
            <a:extLst>
              <a:ext uri="{FF2B5EF4-FFF2-40B4-BE49-F238E27FC236}">
                <a16:creationId xmlns:a16="http://schemas.microsoft.com/office/drawing/2014/main" id="{BB530948-B721-4AD5-92A5-55A724338137}"/>
              </a:ext>
            </a:extLst>
          </p:cNvPr>
          <p:cNvSpPr>
            <a:spLocks noGrp="1"/>
          </p:cNvSpPr>
          <p:nvPr>
            <p:ph type="dt" sz="half" idx="10"/>
          </p:nvPr>
        </p:nvSpPr>
        <p:spPr>
          <a:xfrm>
            <a:off x="1168232" y="6453189"/>
            <a:ext cx="1469995" cy="280922"/>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5844BB8-97BB-4F78-B768-29B45BB4750C}" type="datetime4">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December 8, 2023</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9" name="Footer Placeholder 4">
            <a:extLst>
              <a:ext uri="{FF2B5EF4-FFF2-40B4-BE49-F238E27FC236}">
                <a16:creationId xmlns:a16="http://schemas.microsoft.com/office/drawing/2014/main" id="{A46FD721-6EAD-4CD3-9120-377BEB11B9DC}"/>
              </a:ext>
            </a:extLst>
          </p:cNvPr>
          <p:cNvSpPr>
            <a:spLocks noGrp="1"/>
          </p:cNvSpPr>
          <p:nvPr>
            <p:ph type="ftr" sz="quarter" idx="3"/>
          </p:nvPr>
        </p:nvSpPr>
        <p:spPr>
          <a:xfrm>
            <a:off x="2856394" y="6453189"/>
            <a:ext cx="5944268" cy="280923"/>
          </a:xfrm>
          <a:prstGeom prst="rect">
            <a:avLst/>
          </a:prstGeom>
        </p:spPr>
        <p:txBody>
          <a:bodyPr vert="horz" lIns="91440" tIns="45720" rIns="91440" bIns="45720" rtlCol="0" anchor="ctr"/>
          <a:lstStyle>
            <a:lvl1pPr algn="ctr">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Myriad Pro SemiCond"/>
                <a:ea typeface="+mn-ea"/>
                <a:cs typeface="+mn-cs"/>
              </a:rPr>
              <a:t>My Footer</a:t>
            </a:r>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10" name="Slide Number Placeholder 5">
            <a:extLst>
              <a:ext uri="{FF2B5EF4-FFF2-40B4-BE49-F238E27FC236}">
                <a16:creationId xmlns:a16="http://schemas.microsoft.com/office/drawing/2014/main" id="{5F177F64-DEEE-470A-B4AD-C30F7AC5416E}"/>
              </a:ext>
            </a:extLst>
          </p:cNvPr>
          <p:cNvSpPr>
            <a:spLocks noGrp="1"/>
          </p:cNvSpPr>
          <p:nvPr>
            <p:ph type="sldNum" sz="quarter" idx="4"/>
          </p:nvPr>
        </p:nvSpPr>
        <p:spPr>
          <a:xfrm>
            <a:off x="334433" y="6453189"/>
            <a:ext cx="615633" cy="280922"/>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84A65E-538F-4B0A-8149-D87887D93BFF}" type="slidenum">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Tree>
    <p:extLst>
      <p:ext uri="{BB962C8B-B14F-4D97-AF65-F5344CB8AC3E}">
        <p14:creationId xmlns:p14="http://schemas.microsoft.com/office/powerpoint/2010/main" val="4041457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B8649-6D18-4917-AA6B-FB87190F2A79}"/>
              </a:ext>
            </a:extLst>
          </p:cNvPr>
          <p:cNvSpPr>
            <a:spLocks noGrp="1"/>
          </p:cNvSpPr>
          <p:nvPr>
            <p:ph type="title"/>
          </p:nvPr>
        </p:nvSpPr>
        <p:spPr>
          <a:xfrm>
            <a:off x="839788" y="365129"/>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8C5C1DD-1208-42C8-AFA3-D35C3FAB4C6C}"/>
              </a:ext>
            </a:extLst>
          </p:cNvPr>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ED946E5-DF7A-4406-A6B3-AEA67358ECC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3578710-3CE0-4C4D-96D1-3FEF1B88C5E8}"/>
              </a:ext>
            </a:extLst>
          </p:cNvPr>
          <p:cNvSpPr>
            <a:spLocks noGrp="1"/>
          </p:cNvSpPr>
          <p:nvPr>
            <p:ph type="body" sz="quarter" idx="3"/>
          </p:nvPr>
        </p:nvSpPr>
        <p:spPr>
          <a:xfrm>
            <a:off x="6172203"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3366408-9996-4A0E-908B-28BD598B5DA7}"/>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Date Placeholder 3">
            <a:extLst>
              <a:ext uri="{FF2B5EF4-FFF2-40B4-BE49-F238E27FC236}">
                <a16:creationId xmlns:a16="http://schemas.microsoft.com/office/drawing/2014/main" id="{136F7325-0968-48B8-BAEC-94B9C6DA57A8}"/>
              </a:ext>
            </a:extLst>
          </p:cNvPr>
          <p:cNvSpPr>
            <a:spLocks noGrp="1"/>
          </p:cNvSpPr>
          <p:nvPr>
            <p:ph type="dt" sz="half" idx="10"/>
          </p:nvPr>
        </p:nvSpPr>
        <p:spPr>
          <a:xfrm>
            <a:off x="1168232" y="6453189"/>
            <a:ext cx="1469995" cy="280922"/>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E23B6C-ED01-4025-8327-95EDFE5F3F52}" type="datetime4">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December 8, 2023</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11" name="Footer Placeholder 4">
            <a:extLst>
              <a:ext uri="{FF2B5EF4-FFF2-40B4-BE49-F238E27FC236}">
                <a16:creationId xmlns:a16="http://schemas.microsoft.com/office/drawing/2014/main" id="{2E9D5F3B-C3F1-4681-9FE6-94B6F41AFC4D}"/>
              </a:ext>
            </a:extLst>
          </p:cNvPr>
          <p:cNvSpPr>
            <a:spLocks noGrp="1"/>
          </p:cNvSpPr>
          <p:nvPr>
            <p:ph type="ftr" sz="quarter" idx="11"/>
          </p:nvPr>
        </p:nvSpPr>
        <p:spPr>
          <a:xfrm>
            <a:off x="2856394" y="6453189"/>
            <a:ext cx="5944268" cy="280923"/>
          </a:xfrm>
          <a:prstGeom prst="rect">
            <a:avLst/>
          </a:prstGeom>
        </p:spPr>
        <p:txBody>
          <a:bodyPr vert="horz" lIns="91440" tIns="45720" rIns="91440" bIns="45720" rtlCol="0" anchor="ctr"/>
          <a:lstStyle>
            <a:lvl1pPr algn="ctr">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Myriad Pro SemiCond"/>
                <a:ea typeface="+mn-ea"/>
                <a:cs typeface="+mn-cs"/>
              </a:rPr>
              <a:t>My Footer</a:t>
            </a:r>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12" name="Slide Number Placeholder 5">
            <a:extLst>
              <a:ext uri="{FF2B5EF4-FFF2-40B4-BE49-F238E27FC236}">
                <a16:creationId xmlns:a16="http://schemas.microsoft.com/office/drawing/2014/main" id="{976AA712-688E-4415-BF7B-62C642AED470}"/>
              </a:ext>
            </a:extLst>
          </p:cNvPr>
          <p:cNvSpPr>
            <a:spLocks noGrp="1"/>
          </p:cNvSpPr>
          <p:nvPr>
            <p:ph type="sldNum" sz="quarter" idx="12"/>
          </p:nvPr>
        </p:nvSpPr>
        <p:spPr>
          <a:xfrm>
            <a:off x="334433" y="6453189"/>
            <a:ext cx="615633" cy="280922"/>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84A65E-538F-4B0A-8149-D87887D93BFF}" type="slidenum">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Tree>
    <p:extLst>
      <p:ext uri="{BB962C8B-B14F-4D97-AF65-F5344CB8AC3E}">
        <p14:creationId xmlns:p14="http://schemas.microsoft.com/office/powerpoint/2010/main" val="2607033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F7221-7929-1BFD-020F-70D325BF46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5DDE92C-AAC2-AD04-6887-F902712B0C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9F089B-7967-9AF0-3083-2A489522D6CE}"/>
              </a:ext>
            </a:extLst>
          </p:cNvPr>
          <p:cNvSpPr>
            <a:spLocks noGrp="1"/>
          </p:cNvSpPr>
          <p:nvPr>
            <p:ph type="dt" sz="half" idx="10"/>
          </p:nvPr>
        </p:nvSpPr>
        <p:spPr/>
        <p:txBody>
          <a:bodyPr/>
          <a:lstStyle/>
          <a:p>
            <a:fld id="{3D00B228-06B3-4135-B3D1-6C568AAFF430}" type="datetimeFigureOut">
              <a:rPr lang="en-CA" smtClean="0"/>
              <a:t>2023-12-08</a:t>
            </a:fld>
            <a:endParaRPr lang="en-CA"/>
          </a:p>
        </p:txBody>
      </p:sp>
      <p:sp>
        <p:nvSpPr>
          <p:cNvPr id="5" name="Footer Placeholder 4">
            <a:extLst>
              <a:ext uri="{FF2B5EF4-FFF2-40B4-BE49-F238E27FC236}">
                <a16:creationId xmlns:a16="http://schemas.microsoft.com/office/drawing/2014/main" id="{ABCA6DCB-99A2-B3EF-8980-C8D27EB3F11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AC535BC-FC2D-40B9-9991-FEC3270AE1F9}"/>
              </a:ext>
            </a:extLst>
          </p:cNvPr>
          <p:cNvSpPr>
            <a:spLocks noGrp="1"/>
          </p:cNvSpPr>
          <p:nvPr>
            <p:ph type="sldNum" sz="quarter" idx="12"/>
          </p:nvPr>
        </p:nvSpPr>
        <p:spPr/>
        <p:txBody>
          <a:bodyPr/>
          <a:lstStyle/>
          <a:p>
            <a:fld id="{2EA7B30E-DCAC-43DB-B24D-88DE23795FD9}" type="slidenum">
              <a:rPr lang="en-CA" smtClean="0"/>
              <a:t>‹#›</a:t>
            </a:fld>
            <a:endParaRPr lang="en-CA"/>
          </a:p>
        </p:txBody>
      </p:sp>
    </p:spTree>
    <p:extLst>
      <p:ext uri="{BB962C8B-B14F-4D97-AF65-F5344CB8AC3E}">
        <p14:creationId xmlns:p14="http://schemas.microsoft.com/office/powerpoint/2010/main" val="1472455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A2E83-496D-4FE7-BCA7-B3CFA50D336A}"/>
              </a:ext>
            </a:extLst>
          </p:cNvPr>
          <p:cNvSpPr>
            <a:spLocks noGrp="1"/>
          </p:cNvSpPr>
          <p:nvPr>
            <p:ph type="title"/>
          </p:nvPr>
        </p:nvSpPr>
        <p:spPr>
          <a:xfrm>
            <a:off x="344294" y="430375"/>
            <a:ext cx="11523133" cy="1247154"/>
          </a:xfrm>
        </p:spPr>
        <p:txBody>
          <a:bodyPr/>
          <a:lstStyle/>
          <a:p>
            <a:r>
              <a:rPr lang="en-US" dirty="0"/>
              <a:t>Click to edit Master title style</a:t>
            </a:r>
            <a:endParaRPr lang="en-CA" dirty="0"/>
          </a:p>
        </p:txBody>
      </p:sp>
      <p:sp>
        <p:nvSpPr>
          <p:cNvPr id="6" name="Date Placeholder 3">
            <a:extLst>
              <a:ext uri="{FF2B5EF4-FFF2-40B4-BE49-F238E27FC236}">
                <a16:creationId xmlns:a16="http://schemas.microsoft.com/office/drawing/2014/main" id="{BF490015-3A05-410C-8A2F-DBAC49E7157B}"/>
              </a:ext>
            </a:extLst>
          </p:cNvPr>
          <p:cNvSpPr>
            <a:spLocks noGrp="1"/>
          </p:cNvSpPr>
          <p:nvPr>
            <p:ph type="dt" sz="half" idx="10"/>
          </p:nvPr>
        </p:nvSpPr>
        <p:spPr>
          <a:xfrm>
            <a:off x="1168232" y="6453189"/>
            <a:ext cx="1469995" cy="280922"/>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702B8A-C6E8-420F-9B3D-DF11C563A612}" type="datetime4">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December 8, 2023</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7" name="Footer Placeholder 4">
            <a:extLst>
              <a:ext uri="{FF2B5EF4-FFF2-40B4-BE49-F238E27FC236}">
                <a16:creationId xmlns:a16="http://schemas.microsoft.com/office/drawing/2014/main" id="{9659E5EE-FA36-4C2A-83CE-0C1FB096DFCA}"/>
              </a:ext>
            </a:extLst>
          </p:cNvPr>
          <p:cNvSpPr>
            <a:spLocks noGrp="1"/>
          </p:cNvSpPr>
          <p:nvPr>
            <p:ph type="ftr" sz="quarter" idx="3"/>
          </p:nvPr>
        </p:nvSpPr>
        <p:spPr>
          <a:xfrm>
            <a:off x="2856394" y="6453189"/>
            <a:ext cx="5944268" cy="280923"/>
          </a:xfrm>
          <a:prstGeom prst="rect">
            <a:avLst/>
          </a:prstGeom>
        </p:spPr>
        <p:txBody>
          <a:bodyPr vert="horz" lIns="91440" tIns="45720" rIns="91440" bIns="45720" rtlCol="0" anchor="ctr"/>
          <a:lstStyle>
            <a:lvl1pPr algn="ctr">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Myriad Pro SemiCond"/>
                <a:ea typeface="+mn-ea"/>
                <a:cs typeface="+mn-cs"/>
              </a:rPr>
              <a:t>My Footer</a:t>
            </a:r>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8" name="Slide Number Placeholder 5">
            <a:extLst>
              <a:ext uri="{FF2B5EF4-FFF2-40B4-BE49-F238E27FC236}">
                <a16:creationId xmlns:a16="http://schemas.microsoft.com/office/drawing/2014/main" id="{A243F5E2-1214-4B4F-98B5-0358DD5B46B2}"/>
              </a:ext>
            </a:extLst>
          </p:cNvPr>
          <p:cNvSpPr>
            <a:spLocks noGrp="1"/>
          </p:cNvSpPr>
          <p:nvPr>
            <p:ph type="sldNum" sz="quarter" idx="4"/>
          </p:nvPr>
        </p:nvSpPr>
        <p:spPr>
          <a:xfrm>
            <a:off x="334433" y="6453189"/>
            <a:ext cx="615633" cy="280922"/>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84A65E-538F-4B0A-8149-D87887D93BFF}" type="slidenum">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Tree>
    <p:extLst>
      <p:ext uri="{BB962C8B-B14F-4D97-AF65-F5344CB8AC3E}">
        <p14:creationId xmlns:p14="http://schemas.microsoft.com/office/powerpoint/2010/main" val="15756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40C30862-C67F-47F7-B165-A4C8955C3E83}"/>
              </a:ext>
            </a:extLst>
          </p:cNvPr>
          <p:cNvSpPr>
            <a:spLocks noGrp="1"/>
          </p:cNvSpPr>
          <p:nvPr>
            <p:ph type="dt" sz="half" idx="10"/>
          </p:nvPr>
        </p:nvSpPr>
        <p:spPr>
          <a:xfrm>
            <a:off x="1168232" y="6453189"/>
            <a:ext cx="1469995" cy="280922"/>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A90DCCE-2C00-464C-9BE2-881C519B414E}" type="datetime4">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December 8, 2023</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6" name="Footer Placeholder 4">
            <a:extLst>
              <a:ext uri="{FF2B5EF4-FFF2-40B4-BE49-F238E27FC236}">
                <a16:creationId xmlns:a16="http://schemas.microsoft.com/office/drawing/2014/main" id="{9457298B-0E54-46E8-A5EC-034AE1C51BB5}"/>
              </a:ext>
            </a:extLst>
          </p:cNvPr>
          <p:cNvSpPr>
            <a:spLocks noGrp="1"/>
          </p:cNvSpPr>
          <p:nvPr>
            <p:ph type="ftr" sz="quarter" idx="3"/>
          </p:nvPr>
        </p:nvSpPr>
        <p:spPr>
          <a:xfrm>
            <a:off x="2856394" y="6453189"/>
            <a:ext cx="5944268" cy="280923"/>
          </a:xfrm>
          <a:prstGeom prst="rect">
            <a:avLst/>
          </a:prstGeom>
        </p:spPr>
        <p:txBody>
          <a:bodyPr vert="horz" lIns="91440" tIns="45720" rIns="91440" bIns="45720" rtlCol="0" anchor="ctr"/>
          <a:lstStyle>
            <a:lvl1pPr algn="ctr">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Myriad Pro SemiCond"/>
                <a:ea typeface="+mn-ea"/>
                <a:cs typeface="+mn-cs"/>
              </a:rPr>
              <a:t>My Footer</a:t>
            </a:r>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7" name="Slide Number Placeholder 5">
            <a:extLst>
              <a:ext uri="{FF2B5EF4-FFF2-40B4-BE49-F238E27FC236}">
                <a16:creationId xmlns:a16="http://schemas.microsoft.com/office/drawing/2014/main" id="{561DC21D-06B3-4747-B8B1-E0B3F5001B00}"/>
              </a:ext>
            </a:extLst>
          </p:cNvPr>
          <p:cNvSpPr>
            <a:spLocks noGrp="1"/>
          </p:cNvSpPr>
          <p:nvPr>
            <p:ph type="sldNum" sz="quarter" idx="4"/>
          </p:nvPr>
        </p:nvSpPr>
        <p:spPr>
          <a:xfrm>
            <a:off x="334433" y="6453189"/>
            <a:ext cx="615633" cy="280922"/>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84A65E-538F-4B0A-8149-D87887D93BFF}" type="slidenum">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Tree>
    <p:extLst>
      <p:ext uri="{BB962C8B-B14F-4D97-AF65-F5344CB8AC3E}">
        <p14:creationId xmlns:p14="http://schemas.microsoft.com/office/powerpoint/2010/main" val="1664059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FE72-50AB-4609-AA64-722F31EF20F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6662019-C351-40E1-95C0-2F73D3691AE0}"/>
              </a:ext>
            </a:extLst>
          </p:cNvPr>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3E5BD2B-DBBF-406E-A234-A723F5E45E30}"/>
              </a:ext>
            </a:extLst>
          </p:cNvPr>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8" name="Date Placeholder 3">
            <a:extLst>
              <a:ext uri="{FF2B5EF4-FFF2-40B4-BE49-F238E27FC236}">
                <a16:creationId xmlns:a16="http://schemas.microsoft.com/office/drawing/2014/main" id="{60F41A64-D6F8-4D62-9C3C-23E537E68DA9}"/>
              </a:ext>
            </a:extLst>
          </p:cNvPr>
          <p:cNvSpPr>
            <a:spLocks noGrp="1"/>
          </p:cNvSpPr>
          <p:nvPr>
            <p:ph type="dt" sz="half" idx="10"/>
          </p:nvPr>
        </p:nvSpPr>
        <p:spPr>
          <a:xfrm>
            <a:off x="1168232" y="6453189"/>
            <a:ext cx="1469995" cy="280922"/>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41EF9A2-EC73-4AEF-BC8F-F2B0D7D56799}" type="datetime4">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December 8, 2023</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9" name="Footer Placeholder 4">
            <a:extLst>
              <a:ext uri="{FF2B5EF4-FFF2-40B4-BE49-F238E27FC236}">
                <a16:creationId xmlns:a16="http://schemas.microsoft.com/office/drawing/2014/main" id="{EEA66510-A9BA-475E-BD98-94F289A8A1CF}"/>
              </a:ext>
            </a:extLst>
          </p:cNvPr>
          <p:cNvSpPr>
            <a:spLocks noGrp="1"/>
          </p:cNvSpPr>
          <p:nvPr>
            <p:ph type="ftr" sz="quarter" idx="3"/>
          </p:nvPr>
        </p:nvSpPr>
        <p:spPr>
          <a:xfrm>
            <a:off x="2856394" y="6453189"/>
            <a:ext cx="5944268" cy="280923"/>
          </a:xfrm>
          <a:prstGeom prst="rect">
            <a:avLst/>
          </a:prstGeom>
        </p:spPr>
        <p:txBody>
          <a:bodyPr vert="horz" lIns="91440" tIns="45720" rIns="91440" bIns="45720" rtlCol="0" anchor="ctr"/>
          <a:lstStyle>
            <a:lvl1pPr algn="ctr">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Myriad Pro SemiCond"/>
                <a:ea typeface="+mn-ea"/>
                <a:cs typeface="+mn-cs"/>
              </a:rPr>
              <a:t>My Footer</a:t>
            </a:r>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10" name="Slide Number Placeholder 5">
            <a:extLst>
              <a:ext uri="{FF2B5EF4-FFF2-40B4-BE49-F238E27FC236}">
                <a16:creationId xmlns:a16="http://schemas.microsoft.com/office/drawing/2014/main" id="{281F8A98-CFDF-40DC-AC26-64E1535D339A}"/>
              </a:ext>
            </a:extLst>
          </p:cNvPr>
          <p:cNvSpPr>
            <a:spLocks noGrp="1"/>
          </p:cNvSpPr>
          <p:nvPr>
            <p:ph type="sldNum" sz="quarter" idx="4"/>
          </p:nvPr>
        </p:nvSpPr>
        <p:spPr>
          <a:xfrm>
            <a:off x="334433" y="6453189"/>
            <a:ext cx="615633" cy="280922"/>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84A65E-538F-4B0A-8149-D87887D93BFF}" type="slidenum">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Tree>
    <p:extLst>
      <p:ext uri="{BB962C8B-B14F-4D97-AF65-F5344CB8AC3E}">
        <p14:creationId xmlns:p14="http://schemas.microsoft.com/office/powerpoint/2010/main" val="21893816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1C07-44B6-4D29-941B-513D8173338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B55B62C-0F37-4C42-8C5F-30973094097E}"/>
              </a:ext>
            </a:extLst>
          </p:cNvPr>
          <p:cNvSpPr>
            <a:spLocks noGrp="1"/>
          </p:cNvSpPr>
          <p:nvPr>
            <p:ph type="pic" idx="1"/>
          </p:nvPr>
        </p:nvSpPr>
        <p:spPr>
          <a:xfrm>
            <a:off x="5183188" y="987431"/>
            <a:ext cx="617220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CA"/>
          </a:p>
        </p:txBody>
      </p:sp>
      <p:sp>
        <p:nvSpPr>
          <p:cNvPr id="4" name="Text Placeholder 3">
            <a:extLst>
              <a:ext uri="{FF2B5EF4-FFF2-40B4-BE49-F238E27FC236}">
                <a16:creationId xmlns:a16="http://schemas.microsoft.com/office/drawing/2014/main" id="{2D734878-9CDD-4732-8A01-2B9E82600F0D}"/>
              </a:ext>
            </a:extLst>
          </p:cNvPr>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8" name="Date Placeholder 3">
            <a:extLst>
              <a:ext uri="{FF2B5EF4-FFF2-40B4-BE49-F238E27FC236}">
                <a16:creationId xmlns:a16="http://schemas.microsoft.com/office/drawing/2014/main" id="{4074E885-0AA2-4F53-9CBF-A77C25FA796C}"/>
              </a:ext>
            </a:extLst>
          </p:cNvPr>
          <p:cNvSpPr>
            <a:spLocks noGrp="1"/>
          </p:cNvSpPr>
          <p:nvPr>
            <p:ph type="dt" sz="half" idx="10"/>
          </p:nvPr>
        </p:nvSpPr>
        <p:spPr>
          <a:xfrm>
            <a:off x="1168232" y="6453189"/>
            <a:ext cx="1469995" cy="280922"/>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A287E2-87DB-49F2-B2E1-FEA706E8517D}" type="datetime4">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December 8, 2023</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9" name="Footer Placeholder 4">
            <a:extLst>
              <a:ext uri="{FF2B5EF4-FFF2-40B4-BE49-F238E27FC236}">
                <a16:creationId xmlns:a16="http://schemas.microsoft.com/office/drawing/2014/main" id="{46AF4F89-EF72-4E23-A95C-1330EA39541B}"/>
              </a:ext>
            </a:extLst>
          </p:cNvPr>
          <p:cNvSpPr>
            <a:spLocks noGrp="1"/>
          </p:cNvSpPr>
          <p:nvPr>
            <p:ph type="ftr" sz="quarter" idx="3"/>
          </p:nvPr>
        </p:nvSpPr>
        <p:spPr>
          <a:xfrm>
            <a:off x="2856394" y="6453189"/>
            <a:ext cx="5944268" cy="280923"/>
          </a:xfrm>
          <a:prstGeom prst="rect">
            <a:avLst/>
          </a:prstGeom>
        </p:spPr>
        <p:txBody>
          <a:bodyPr vert="horz" lIns="91440" tIns="45720" rIns="91440" bIns="45720" rtlCol="0" anchor="ctr"/>
          <a:lstStyle>
            <a:lvl1pPr algn="ctr">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Myriad Pro SemiCond"/>
                <a:ea typeface="+mn-ea"/>
                <a:cs typeface="+mn-cs"/>
              </a:rPr>
              <a:t>My Footer</a:t>
            </a:r>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10" name="Slide Number Placeholder 5">
            <a:extLst>
              <a:ext uri="{FF2B5EF4-FFF2-40B4-BE49-F238E27FC236}">
                <a16:creationId xmlns:a16="http://schemas.microsoft.com/office/drawing/2014/main" id="{5D7C39F7-9788-4258-9431-7ACD1DEDEFC8}"/>
              </a:ext>
            </a:extLst>
          </p:cNvPr>
          <p:cNvSpPr>
            <a:spLocks noGrp="1"/>
          </p:cNvSpPr>
          <p:nvPr>
            <p:ph type="sldNum" sz="quarter" idx="4"/>
          </p:nvPr>
        </p:nvSpPr>
        <p:spPr>
          <a:xfrm>
            <a:off x="334433" y="6453189"/>
            <a:ext cx="615633" cy="280922"/>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84A65E-538F-4B0A-8149-D87887D93BFF}" type="slidenum">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Tree>
    <p:extLst>
      <p:ext uri="{BB962C8B-B14F-4D97-AF65-F5344CB8AC3E}">
        <p14:creationId xmlns:p14="http://schemas.microsoft.com/office/powerpoint/2010/main" val="1003221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3DF0D-956B-C2D3-4CE1-9AF3FA20A4D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9AE32CE-F792-59E5-8FEC-7C97BAE0FB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4579FF4-1BC7-D2AB-DA79-DC85DA72A0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A5F62CD-B0C1-837F-F975-51FFF7386BF6}"/>
              </a:ext>
            </a:extLst>
          </p:cNvPr>
          <p:cNvSpPr>
            <a:spLocks noGrp="1"/>
          </p:cNvSpPr>
          <p:nvPr>
            <p:ph type="dt" sz="half" idx="10"/>
          </p:nvPr>
        </p:nvSpPr>
        <p:spPr/>
        <p:txBody>
          <a:bodyPr/>
          <a:lstStyle/>
          <a:p>
            <a:fld id="{3D00B228-06B3-4135-B3D1-6C568AAFF430}" type="datetimeFigureOut">
              <a:rPr lang="en-CA" smtClean="0"/>
              <a:t>2023-12-08</a:t>
            </a:fld>
            <a:endParaRPr lang="en-CA"/>
          </a:p>
        </p:txBody>
      </p:sp>
      <p:sp>
        <p:nvSpPr>
          <p:cNvPr id="6" name="Footer Placeholder 5">
            <a:extLst>
              <a:ext uri="{FF2B5EF4-FFF2-40B4-BE49-F238E27FC236}">
                <a16:creationId xmlns:a16="http://schemas.microsoft.com/office/drawing/2014/main" id="{19ABA131-E402-FE50-CBC5-78BE6F66463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0C41E3C-87F1-4034-1255-2C4F78C3391C}"/>
              </a:ext>
            </a:extLst>
          </p:cNvPr>
          <p:cNvSpPr>
            <a:spLocks noGrp="1"/>
          </p:cNvSpPr>
          <p:nvPr>
            <p:ph type="sldNum" sz="quarter" idx="12"/>
          </p:nvPr>
        </p:nvSpPr>
        <p:spPr/>
        <p:txBody>
          <a:bodyPr/>
          <a:lstStyle/>
          <a:p>
            <a:fld id="{2EA7B30E-DCAC-43DB-B24D-88DE23795FD9}" type="slidenum">
              <a:rPr lang="en-CA" smtClean="0"/>
              <a:t>‹#›</a:t>
            </a:fld>
            <a:endParaRPr lang="en-CA"/>
          </a:p>
        </p:txBody>
      </p:sp>
    </p:spTree>
    <p:extLst>
      <p:ext uri="{BB962C8B-B14F-4D97-AF65-F5344CB8AC3E}">
        <p14:creationId xmlns:p14="http://schemas.microsoft.com/office/powerpoint/2010/main" val="2727700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1250-1273-6000-D078-35767351779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8CD4A2C-4DCE-7E50-B7AE-FD8F3AA87F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0CF898-F483-4F8F-55B9-5AF6F706AC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7D23E60-7DB1-D1E3-9C59-B17EC98C5E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FBE35C-4E9E-D823-C9E9-067CEA88D6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C4F0A7B-23B7-949A-8EA1-E2E2ED72CDB0}"/>
              </a:ext>
            </a:extLst>
          </p:cNvPr>
          <p:cNvSpPr>
            <a:spLocks noGrp="1"/>
          </p:cNvSpPr>
          <p:nvPr>
            <p:ph type="dt" sz="half" idx="10"/>
          </p:nvPr>
        </p:nvSpPr>
        <p:spPr/>
        <p:txBody>
          <a:bodyPr/>
          <a:lstStyle/>
          <a:p>
            <a:fld id="{3D00B228-06B3-4135-B3D1-6C568AAFF430}" type="datetimeFigureOut">
              <a:rPr lang="en-CA" smtClean="0"/>
              <a:t>2023-12-08</a:t>
            </a:fld>
            <a:endParaRPr lang="en-CA"/>
          </a:p>
        </p:txBody>
      </p:sp>
      <p:sp>
        <p:nvSpPr>
          <p:cNvPr id="8" name="Footer Placeholder 7">
            <a:extLst>
              <a:ext uri="{FF2B5EF4-FFF2-40B4-BE49-F238E27FC236}">
                <a16:creationId xmlns:a16="http://schemas.microsoft.com/office/drawing/2014/main" id="{3ACB2964-6042-757A-6D2F-5A5A927194C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3744E36-5FC6-A5F3-9C4C-0A4E21635B3C}"/>
              </a:ext>
            </a:extLst>
          </p:cNvPr>
          <p:cNvSpPr>
            <a:spLocks noGrp="1"/>
          </p:cNvSpPr>
          <p:nvPr>
            <p:ph type="sldNum" sz="quarter" idx="12"/>
          </p:nvPr>
        </p:nvSpPr>
        <p:spPr/>
        <p:txBody>
          <a:bodyPr/>
          <a:lstStyle/>
          <a:p>
            <a:fld id="{2EA7B30E-DCAC-43DB-B24D-88DE23795FD9}" type="slidenum">
              <a:rPr lang="en-CA" smtClean="0"/>
              <a:t>‹#›</a:t>
            </a:fld>
            <a:endParaRPr lang="en-CA"/>
          </a:p>
        </p:txBody>
      </p:sp>
    </p:spTree>
    <p:extLst>
      <p:ext uri="{BB962C8B-B14F-4D97-AF65-F5344CB8AC3E}">
        <p14:creationId xmlns:p14="http://schemas.microsoft.com/office/powerpoint/2010/main" val="779635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5081A-B114-905B-092A-8D6F781A09F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336E332-5319-1A61-070C-527F50A773CB}"/>
              </a:ext>
            </a:extLst>
          </p:cNvPr>
          <p:cNvSpPr>
            <a:spLocks noGrp="1"/>
          </p:cNvSpPr>
          <p:nvPr>
            <p:ph type="dt" sz="half" idx="10"/>
          </p:nvPr>
        </p:nvSpPr>
        <p:spPr/>
        <p:txBody>
          <a:bodyPr/>
          <a:lstStyle/>
          <a:p>
            <a:fld id="{3D00B228-06B3-4135-B3D1-6C568AAFF430}" type="datetimeFigureOut">
              <a:rPr lang="en-CA" smtClean="0"/>
              <a:t>2023-12-08</a:t>
            </a:fld>
            <a:endParaRPr lang="en-CA"/>
          </a:p>
        </p:txBody>
      </p:sp>
      <p:sp>
        <p:nvSpPr>
          <p:cNvPr id="4" name="Footer Placeholder 3">
            <a:extLst>
              <a:ext uri="{FF2B5EF4-FFF2-40B4-BE49-F238E27FC236}">
                <a16:creationId xmlns:a16="http://schemas.microsoft.com/office/drawing/2014/main" id="{C1DC026C-B9C1-4600-65A8-0F26B749ED8C}"/>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6D27841-4B47-6B6E-246B-7C22B29047F8}"/>
              </a:ext>
            </a:extLst>
          </p:cNvPr>
          <p:cNvSpPr>
            <a:spLocks noGrp="1"/>
          </p:cNvSpPr>
          <p:nvPr>
            <p:ph type="sldNum" sz="quarter" idx="12"/>
          </p:nvPr>
        </p:nvSpPr>
        <p:spPr/>
        <p:txBody>
          <a:bodyPr/>
          <a:lstStyle/>
          <a:p>
            <a:fld id="{2EA7B30E-DCAC-43DB-B24D-88DE23795FD9}" type="slidenum">
              <a:rPr lang="en-CA" smtClean="0"/>
              <a:t>‹#›</a:t>
            </a:fld>
            <a:endParaRPr lang="en-CA"/>
          </a:p>
        </p:txBody>
      </p:sp>
    </p:spTree>
    <p:extLst>
      <p:ext uri="{BB962C8B-B14F-4D97-AF65-F5344CB8AC3E}">
        <p14:creationId xmlns:p14="http://schemas.microsoft.com/office/powerpoint/2010/main" val="106691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C8239B-3B50-C0C0-1231-55EAF5F3428E}"/>
              </a:ext>
            </a:extLst>
          </p:cNvPr>
          <p:cNvSpPr>
            <a:spLocks noGrp="1"/>
          </p:cNvSpPr>
          <p:nvPr>
            <p:ph type="dt" sz="half" idx="10"/>
          </p:nvPr>
        </p:nvSpPr>
        <p:spPr/>
        <p:txBody>
          <a:bodyPr/>
          <a:lstStyle/>
          <a:p>
            <a:fld id="{3D00B228-06B3-4135-B3D1-6C568AAFF430}" type="datetimeFigureOut">
              <a:rPr lang="en-CA" smtClean="0"/>
              <a:t>2023-12-08</a:t>
            </a:fld>
            <a:endParaRPr lang="en-CA"/>
          </a:p>
        </p:txBody>
      </p:sp>
      <p:sp>
        <p:nvSpPr>
          <p:cNvPr id="3" name="Footer Placeholder 2">
            <a:extLst>
              <a:ext uri="{FF2B5EF4-FFF2-40B4-BE49-F238E27FC236}">
                <a16:creationId xmlns:a16="http://schemas.microsoft.com/office/drawing/2014/main" id="{AA52A213-C971-4957-29ED-FC4912FF224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15A55D1-EB16-9368-CE89-D808BCFA4F45}"/>
              </a:ext>
            </a:extLst>
          </p:cNvPr>
          <p:cNvSpPr>
            <a:spLocks noGrp="1"/>
          </p:cNvSpPr>
          <p:nvPr>
            <p:ph type="sldNum" sz="quarter" idx="12"/>
          </p:nvPr>
        </p:nvSpPr>
        <p:spPr/>
        <p:txBody>
          <a:bodyPr/>
          <a:lstStyle/>
          <a:p>
            <a:fld id="{2EA7B30E-DCAC-43DB-B24D-88DE23795FD9}" type="slidenum">
              <a:rPr lang="en-CA" smtClean="0"/>
              <a:t>‹#›</a:t>
            </a:fld>
            <a:endParaRPr lang="en-CA"/>
          </a:p>
        </p:txBody>
      </p:sp>
    </p:spTree>
    <p:extLst>
      <p:ext uri="{BB962C8B-B14F-4D97-AF65-F5344CB8AC3E}">
        <p14:creationId xmlns:p14="http://schemas.microsoft.com/office/powerpoint/2010/main" val="3090221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B768-9186-5949-64FE-2245B1A6D1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1F7E9A2-6E0F-8952-AD09-CCB8D0ED98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1EF4D93-B534-CCCD-8C17-4C621BC16B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A02818-60AC-F56D-7423-A5818A660DCD}"/>
              </a:ext>
            </a:extLst>
          </p:cNvPr>
          <p:cNvSpPr>
            <a:spLocks noGrp="1"/>
          </p:cNvSpPr>
          <p:nvPr>
            <p:ph type="dt" sz="half" idx="10"/>
          </p:nvPr>
        </p:nvSpPr>
        <p:spPr/>
        <p:txBody>
          <a:bodyPr/>
          <a:lstStyle/>
          <a:p>
            <a:fld id="{3D00B228-06B3-4135-B3D1-6C568AAFF430}" type="datetimeFigureOut">
              <a:rPr lang="en-CA" smtClean="0"/>
              <a:t>2023-12-08</a:t>
            </a:fld>
            <a:endParaRPr lang="en-CA"/>
          </a:p>
        </p:txBody>
      </p:sp>
      <p:sp>
        <p:nvSpPr>
          <p:cNvPr id="6" name="Footer Placeholder 5">
            <a:extLst>
              <a:ext uri="{FF2B5EF4-FFF2-40B4-BE49-F238E27FC236}">
                <a16:creationId xmlns:a16="http://schemas.microsoft.com/office/drawing/2014/main" id="{5D06F14A-4EC6-3F6C-C95F-6FBA7EC36B7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7E1F756-D5F8-5646-5C68-68E29D4AF135}"/>
              </a:ext>
            </a:extLst>
          </p:cNvPr>
          <p:cNvSpPr>
            <a:spLocks noGrp="1"/>
          </p:cNvSpPr>
          <p:nvPr>
            <p:ph type="sldNum" sz="quarter" idx="12"/>
          </p:nvPr>
        </p:nvSpPr>
        <p:spPr/>
        <p:txBody>
          <a:bodyPr/>
          <a:lstStyle/>
          <a:p>
            <a:fld id="{2EA7B30E-DCAC-43DB-B24D-88DE23795FD9}" type="slidenum">
              <a:rPr lang="en-CA" smtClean="0"/>
              <a:t>‹#›</a:t>
            </a:fld>
            <a:endParaRPr lang="en-CA"/>
          </a:p>
        </p:txBody>
      </p:sp>
    </p:spTree>
    <p:extLst>
      <p:ext uri="{BB962C8B-B14F-4D97-AF65-F5344CB8AC3E}">
        <p14:creationId xmlns:p14="http://schemas.microsoft.com/office/powerpoint/2010/main" val="1769394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3637C-96B5-797D-F43E-BDA797EF30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79EF9A0-08EC-F6F6-8A87-A800CA336E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547847A-8CB3-8938-B328-5D50F494E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73BCF0-2EFD-8123-B7F9-8FCEC13EAB93}"/>
              </a:ext>
            </a:extLst>
          </p:cNvPr>
          <p:cNvSpPr>
            <a:spLocks noGrp="1"/>
          </p:cNvSpPr>
          <p:nvPr>
            <p:ph type="dt" sz="half" idx="10"/>
          </p:nvPr>
        </p:nvSpPr>
        <p:spPr/>
        <p:txBody>
          <a:bodyPr/>
          <a:lstStyle/>
          <a:p>
            <a:fld id="{3D00B228-06B3-4135-B3D1-6C568AAFF430}" type="datetimeFigureOut">
              <a:rPr lang="en-CA" smtClean="0"/>
              <a:t>2023-12-08</a:t>
            </a:fld>
            <a:endParaRPr lang="en-CA"/>
          </a:p>
        </p:txBody>
      </p:sp>
      <p:sp>
        <p:nvSpPr>
          <p:cNvPr id="6" name="Footer Placeholder 5">
            <a:extLst>
              <a:ext uri="{FF2B5EF4-FFF2-40B4-BE49-F238E27FC236}">
                <a16:creationId xmlns:a16="http://schemas.microsoft.com/office/drawing/2014/main" id="{9D539933-D32F-D832-2358-0447FED80C8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2ABE65F-4FE8-3B58-4178-A2AACA4C02B2}"/>
              </a:ext>
            </a:extLst>
          </p:cNvPr>
          <p:cNvSpPr>
            <a:spLocks noGrp="1"/>
          </p:cNvSpPr>
          <p:nvPr>
            <p:ph type="sldNum" sz="quarter" idx="12"/>
          </p:nvPr>
        </p:nvSpPr>
        <p:spPr/>
        <p:txBody>
          <a:bodyPr/>
          <a:lstStyle/>
          <a:p>
            <a:fld id="{2EA7B30E-DCAC-43DB-B24D-88DE23795FD9}" type="slidenum">
              <a:rPr lang="en-CA" smtClean="0"/>
              <a:t>‹#›</a:t>
            </a:fld>
            <a:endParaRPr lang="en-CA"/>
          </a:p>
        </p:txBody>
      </p:sp>
    </p:spTree>
    <p:extLst>
      <p:ext uri="{BB962C8B-B14F-4D97-AF65-F5344CB8AC3E}">
        <p14:creationId xmlns:p14="http://schemas.microsoft.com/office/powerpoint/2010/main" val="4178912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9.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8.sv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7.png"/><Relationship Id="rId5" Type="http://schemas.openxmlformats.org/officeDocument/2006/relationships/slideLayout" Target="../slideLayouts/slideLayout20.xml"/><Relationship Id="rId10"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9.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8.sv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7.png"/><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44CC69-9BB7-5539-C8E1-034CAF16EE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66D846B-CA1F-CCB1-7DEE-01E083D51E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14248A-555C-9D8F-6C31-EF17A8279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0B228-06B3-4135-B3D1-6C568AAFF430}" type="datetimeFigureOut">
              <a:rPr lang="en-CA" smtClean="0"/>
              <a:t>2023-12-08</a:t>
            </a:fld>
            <a:endParaRPr lang="en-CA"/>
          </a:p>
        </p:txBody>
      </p:sp>
      <p:sp>
        <p:nvSpPr>
          <p:cNvPr id="5" name="Footer Placeholder 4">
            <a:extLst>
              <a:ext uri="{FF2B5EF4-FFF2-40B4-BE49-F238E27FC236}">
                <a16:creationId xmlns:a16="http://schemas.microsoft.com/office/drawing/2014/main" id="{DC421EC3-C5E8-9244-DC41-BCCEFA8D30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7623AE7-1C89-D948-DE8E-BF924033E5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7B30E-DCAC-43DB-B24D-88DE23795FD9}" type="slidenum">
              <a:rPr lang="en-CA" smtClean="0"/>
              <a:t>‹#›</a:t>
            </a:fld>
            <a:endParaRPr lang="en-CA"/>
          </a:p>
        </p:txBody>
      </p:sp>
    </p:spTree>
    <p:extLst>
      <p:ext uri="{BB962C8B-B14F-4D97-AF65-F5344CB8AC3E}">
        <p14:creationId xmlns:p14="http://schemas.microsoft.com/office/powerpoint/2010/main" val="1111171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 name="Green and Black Arcs">
            <a:extLst>
              <a:ext uri="{FF2B5EF4-FFF2-40B4-BE49-F238E27FC236}">
                <a16:creationId xmlns:a16="http://schemas.microsoft.com/office/drawing/2014/main" id="{D7CFDB3C-1B1E-486F-920B-2C5F915896FA}"/>
              </a:ext>
            </a:extLst>
          </p:cNvPr>
          <p:cNvPicPr>
            <a:picLocks noChangeAspect="1"/>
          </p:cNvPicPr>
          <p:nvPr userDrawn="1"/>
        </p:nvPicPr>
        <p:blipFill>
          <a:blip r:embed="rId11">
            <a:alphaModFix/>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05199" y="-942205"/>
            <a:ext cx="17407226" cy="11390174"/>
          </a:xfrm>
          <a:prstGeom prst="rect">
            <a:avLst/>
          </a:prstGeom>
        </p:spPr>
      </p:pic>
      <p:sp>
        <p:nvSpPr>
          <p:cNvPr id="2" name="Title Placeholder 1">
            <a:extLst>
              <a:ext uri="{FF2B5EF4-FFF2-40B4-BE49-F238E27FC236}">
                <a16:creationId xmlns:a16="http://schemas.microsoft.com/office/drawing/2014/main" id="{F9981430-56A4-4885-80F4-342AB236D605}"/>
              </a:ext>
            </a:extLst>
          </p:cNvPr>
          <p:cNvSpPr>
            <a:spLocks noGrp="1"/>
          </p:cNvSpPr>
          <p:nvPr>
            <p:ph type="title"/>
          </p:nvPr>
        </p:nvSpPr>
        <p:spPr>
          <a:xfrm>
            <a:off x="334434" y="219508"/>
            <a:ext cx="11522604" cy="1247154"/>
          </a:xfrm>
          <a:prstGeom prst="rect">
            <a:avLst/>
          </a:prstGeom>
        </p:spPr>
        <p:txBody>
          <a:bodyPr vert="horz" lIns="91440" tIns="45720" rIns="91440" bIns="45720" rtlCol="0" anchor="b">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03E4A2F1-B518-4ECE-ACB4-2978BFDCF574}"/>
              </a:ext>
            </a:extLst>
          </p:cNvPr>
          <p:cNvSpPr>
            <a:spLocks noGrp="1"/>
          </p:cNvSpPr>
          <p:nvPr>
            <p:ph type="body" idx="1"/>
          </p:nvPr>
        </p:nvSpPr>
        <p:spPr>
          <a:xfrm>
            <a:off x="334434" y="1808163"/>
            <a:ext cx="11523133" cy="4213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a16="http://schemas.microsoft.com/office/drawing/2014/main" id="{32AE3CF6-4E82-4BE7-8F6F-8D330B84B55F}"/>
              </a:ext>
            </a:extLst>
          </p:cNvPr>
          <p:cNvSpPr>
            <a:spLocks noGrp="1"/>
          </p:cNvSpPr>
          <p:nvPr>
            <p:ph type="dt" sz="half" idx="2"/>
          </p:nvPr>
        </p:nvSpPr>
        <p:spPr>
          <a:xfrm>
            <a:off x="1168232" y="6445186"/>
            <a:ext cx="1469995" cy="288925"/>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B8A1C2-DDB6-45A9-A766-1393905B5138}" type="datetime4">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December 8, 2023</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5" name="Footer Placeholder 4">
            <a:extLst>
              <a:ext uri="{FF2B5EF4-FFF2-40B4-BE49-F238E27FC236}">
                <a16:creationId xmlns:a16="http://schemas.microsoft.com/office/drawing/2014/main" id="{8FC59A30-03A4-46FE-8E50-2004EF97A608}"/>
              </a:ext>
            </a:extLst>
          </p:cNvPr>
          <p:cNvSpPr>
            <a:spLocks noGrp="1"/>
          </p:cNvSpPr>
          <p:nvPr>
            <p:ph type="ftr" sz="quarter" idx="3"/>
          </p:nvPr>
        </p:nvSpPr>
        <p:spPr>
          <a:xfrm>
            <a:off x="2856394" y="6453188"/>
            <a:ext cx="6309640" cy="288925"/>
          </a:xfrm>
          <a:prstGeom prst="rect">
            <a:avLst/>
          </a:prstGeom>
        </p:spPr>
        <p:txBody>
          <a:bodyPr vert="horz" lIns="91440" tIns="45720" rIns="91440" bIns="45720" rtlCol="0" anchor="ctr"/>
          <a:lstStyle>
            <a:lvl1pPr algn="ctr">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Myriad Pro SemiCond"/>
                <a:ea typeface="+mn-ea"/>
                <a:cs typeface="+mn-cs"/>
              </a:rPr>
              <a:t>My Footer</a:t>
            </a:r>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6" name="Slide Number Placeholder 5">
            <a:extLst>
              <a:ext uri="{FF2B5EF4-FFF2-40B4-BE49-F238E27FC236}">
                <a16:creationId xmlns:a16="http://schemas.microsoft.com/office/drawing/2014/main" id="{585AD380-1941-4D44-AFA7-22E437C59BB2}"/>
              </a:ext>
            </a:extLst>
          </p:cNvPr>
          <p:cNvSpPr>
            <a:spLocks noGrp="1"/>
          </p:cNvSpPr>
          <p:nvPr>
            <p:ph type="sldNum" sz="quarter" idx="4"/>
          </p:nvPr>
        </p:nvSpPr>
        <p:spPr>
          <a:xfrm>
            <a:off x="334433" y="6445186"/>
            <a:ext cx="615633" cy="288925"/>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84A65E-538F-4B0A-8149-D87887D93BFF}" type="slidenum">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pic>
        <p:nvPicPr>
          <p:cNvPr id="11" name="Picture 10" descr="A picture containing food&#10;&#10;Description automatically generated">
            <a:extLst>
              <a:ext uri="{FF2B5EF4-FFF2-40B4-BE49-F238E27FC236}">
                <a16:creationId xmlns:a16="http://schemas.microsoft.com/office/drawing/2014/main" id="{A618DA79-2344-4D47-9F05-E4B07465E95D}"/>
              </a:ext>
            </a:extLst>
          </p:cNvPr>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9201814" y="5317060"/>
            <a:ext cx="2781302" cy="1284733"/>
          </a:xfrm>
          <a:prstGeom prst="rect">
            <a:avLst/>
          </a:prstGeom>
        </p:spPr>
      </p:pic>
    </p:spTree>
    <p:extLst>
      <p:ext uri="{BB962C8B-B14F-4D97-AF65-F5344CB8AC3E}">
        <p14:creationId xmlns:p14="http://schemas.microsoft.com/office/powerpoint/2010/main" val="38815076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hf sldNum="0" hdr="0" ftr="0" dt="0"/>
  <p:txStyles>
    <p:titleStyle>
      <a:lvl1pPr algn="ctr" defTabSz="685783"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169863" indent="185738" algn="l" defTabSz="685783" rtl="0" eaLnBrk="1" latinLnBrk="0" hangingPunct="1">
        <a:lnSpc>
          <a:spcPct val="90000"/>
        </a:lnSpc>
        <a:spcBef>
          <a:spcPts val="750"/>
        </a:spcBef>
        <a:buFont typeface="Wingdings" panose="05000000000000000000" pitchFamily="2" charset="2"/>
        <a:buChar char="§"/>
        <a:defRPr sz="2800" b="1" kern="1200">
          <a:solidFill>
            <a:schemeClr val="tx1"/>
          </a:solidFill>
          <a:latin typeface="+mn-lt"/>
          <a:ea typeface="+mn-ea"/>
          <a:cs typeface="+mn-cs"/>
        </a:defRPr>
      </a:lvl1pPr>
      <a:lvl2pPr marL="355600" indent="185738" algn="l" defTabSz="685783" rtl="0" eaLnBrk="1" latinLnBrk="0" hangingPunct="1">
        <a:lnSpc>
          <a:spcPct val="90000"/>
        </a:lnSpc>
        <a:spcBef>
          <a:spcPts val="375"/>
        </a:spcBef>
        <a:buFont typeface="Wingdings" panose="05000000000000000000" pitchFamily="2" charset="2"/>
        <a:buChar char="§"/>
        <a:defRPr sz="2400" b="1" kern="1200">
          <a:solidFill>
            <a:schemeClr val="tx1"/>
          </a:solidFill>
          <a:latin typeface="+mn-lt"/>
          <a:ea typeface="+mn-ea"/>
          <a:cs typeface="+mn-cs"/>
        </a:defRPr>
      </a:lvl2pPr>
      <a:lvl3pPr marL="541338" indent="177800" algn="l" defTabSz="685783" rtl="0" eaLnBrk="1" latinLnBrk="0" hangingPunct="1">
        <a:lnSpc>
          <a:spcPct val="90000"/>
        </a:lnSpc>
        <a:spcBef>
          <a:spcPts val="375"/>
        </a:spcBef>
        <a:buFont typeface="Wingdings" panose="05000000000000000000" pitchFamily="2" charset="2"/>
        <a:buChar char="§"/>
        <a:defRPr sz="2000" kern="1200">
          <a:solidFill>
            <a:schemeClr val="tx1"/>
          </a:solidFill>
          <a:latin typeface="+mn-lt"/>
          <a:ea typeface="+mn-ea"/>
          <a:cs typeface="+mn-cs"/>
        </a:defRPr>
      </a:lvl3pPr>
      <a:lvl4pPr marL="896938" indent="-169863" algn="l" defTabSz="685783" rtl="0" eaLnBrk="1" latinLnBrk="0" hangingPunct="1">
        <a:lnSpc>
          <a:spcPct val="90000"/>
        </a:lnSpc>
        <a:spcBef>
          <a:spcPts val="375"/>
        </a:spcBef>
        <a:buFont typeface="Wingdings" panose="05000000000000000000" pitchFamily="2" charset="2"/>
        <a:buChar char="§"/>
        <a:defRPr sz="1800" kern="1200">
          <a:solidFill>
            <a:schemeClr val="tx1"/>
          </a:solidFill>
          <a:latin typeface="+mn-lt"/>
          <a:ea typeface="+mn-ea"/>
          <a:cs typeface="+mn-cs"/>
        </a:defRPr>
      </a:lvl4pPr>
      <a:lvl5pPr marL="1074738" indent="-169863" algn="l" defTabSz="685783" rtl="0" eaLnBrk="1" latinLnBrk="0" hangingPunct="1">
        <a:lnSpc>
          <a:spcPct val="90000"/>
        </a:lnSpc>
        <a:spcBef>
          <a:spcPts val="375"/>
        </a:spcBef>
        <a:buFont typeface="Wingdings" panose="05000000000000000000" pitchFamily="2" charset="2"/>
        <a:buChar char="§"/>
        <a:defRPr sz="16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73">
          <p15:clr>
            <a:srgbClr val="F26B43"/>
          </p15:clr>
        </p15:guide>
        <p15:guide id="4" orient="horz" pos="4247">
          <p15:clr>
            <a:srgbClr val="F26B43"/>
          </p15:clr>
        </p15:guide>
        <p15:guide id="5" pos="7620">
          <p15:clr>
            <a:srgbClr val="F26B43"/>
          </p15:clr>
        </p15:guide>
        <p15:guide id="7" orient="horz" pos="142">
          <p15:clr>
            <a:srgbClr val="F26B43"/>
          </p15:clr>
        </p15:guide>
        <p15:guide id="8" orient="horz" pos="1139">
          <p15:clr>
            <a:srgbClr val="F26B43"/>
          </p15:clr>
        </p15:guide>
        <p15:guide id="9" pos="60">
          <p15:clr>
            <a:srgbClr val="F26B43"/>
          </p15:clr>
        </p15:guide>
        <p15:guide id="10" orient="horz" pos="935">
          <p15:clr>
            <a:srgbClr val="F26B43"/>
          </p15:clr>
        </p15:guide>
        <p15:guide id="11" orient="horz" pos="4065">
          <p15:clr>
            <a:srgbClr val="F26B43"/>
          </p15:clr>
        </p15:guide>
        <p15:guide id="12" pos="6623">
          <p15:clr>
            <a:srgbClr val="F26B43"/>
          </p15:clr>
        </p15:guide>
        <p15:guide id="13" pos="211">
          <p15:clr>
            <a:srgbClr val="F26B43"/>
          </p15:clr>
        </p15:guide>
        <p15:guide id="14" pos="7469">
          <p15:clr>
            <a:srgbClr val="F26B43"/>
          </p15:clr>
        </p15:guide>
        <p15:guide id="15" orient="horz" pos="379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 name="Green and Black Arcs">
            <a:extLst>
              <a:ext uri="{FF2B5EF4-FFF2-40B4-BE49-F238E27FC236}">
                <a16:creationId xmlns:a16="http://schemas.microsoft.com/office/drawing/2014/main" id="{D7CFDB3C-1B1E-486F-920B-2C5F915896FA}"/>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51557" y="4411361"/>
            <a:ext cx="3723502" cy="3146855"/>
          </a:xfrm>
          <a:prstGeom prst="rect">
            <a:avLst/>
          </a:prstGeom>
        </p:spPr>
      </p:pic>
      <p:sp>
        <p:nvSpPr>
          <p:cNvPr id="2" name="Title Placeholder 1">
            <a:extLst>
              <a:ext uri="{FF2B5EF4-FFF2-40B4-BE49-F238E27FC236}">
                <a16:creationId xmlns:a16="http://schemas.microsoft.com/office/drawing/2014/main" id="{F9981430-56A4-4885-80F4-342AB236D605}"/>
              </a:ext>
            </a:extLst>
          </p:cNvPr>
          <p:cNvSpPr>
            <a:spLocks noGrp="1"/>
          </p:cNvSpPr>
          <p:nvPr>
            <p:ph type="title"/>
          </p:nvPr>
        </p:nvSpPr>
        <p:spPr>
          <a:xfrm>
            <a:off x="334434" y="219508"/>
            <a:ext cx="11523133" cy="1247154"/>
          </a:xfrm>
          <a:prstGeom prst="rect">
            <a:avLst/>
          </a:prstGeom>
        </p:spPr>
        <p:txBody>
          <a:bodyPr vert="horz" lIns="91440" tIns="45720" rIns="91440" bIns="45720" rtlCol="0" anchor="b">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03E4A2F1-B518-4ECE-ACB4-2978BFDCF574}"/>
              </a:ext>
            </a:extLst>
          </p:cNvPr>
          <p:cNvSpPr>
            <a:spLocks noGrp="1"/>
          </p:cNvSpPr>
          <p:nvPr>
            <p:ph type="body" idx="1"/>
          </p:nvPr>
        </p:nvSpPr>
        <p:spPr>
          <a:xfrm>
            <a:off x="334434" y="1808163"/>
            <a:ext cx="11523133" cy="42132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32AE3CF6-4E82-4BE7-8F6F-8D330B84B55F}"/>
              </a:ext>
            </a:extLst>
          </p:cNvPr>
          <p:cNvSpPr>
            <a:spLocks noGrp="1"/>
          </p:cNvSpPr>
          <p:nvPr>
            <p:ph type="dt" sz="half" idx="2"/>
          </p:nvPr>
        </p:nvSpPr>
        <p:spPr>
          <a:xfrm>
            <a:off x="1168232" y="6445186"/>
            <a:ext cx="1469995" cy="288925"/>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0D752AC-DC26-4684-BD02-3C3D7F1E3F7E}" type="datetime4">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December 8, 2023</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5" name="Footer Placeholder 4">
            <a:extLst>
              <a:ext uri="{FF2B5EF4-FFF2-40B4-BE49-F238E27FC236}">
                <a16:creationId xmlns:a16="http://schemas.microsoft.com/office/drawing/2014/main" id="{8FC59A30-03A4-46FE-8E50-2004EF97A608}"/>
              </a:ext>
            </a:extLst>
          </p:cNvPr>
          <p:cNvSpPr>
            <a:spLocks noGrp="1"/>
          </p:cNvSpPr>
          <p:nvPr>
            <p:ph type="ftr" sz="quarter" idx="3"/>
          </p:nvPr>
        </p:nvSpPr>
        <p:spPr>
          <a:xfrm>
            <a:off x="2856394" y="6453188"/>
            <a:ext cx="6309640" cy="288925"/>
          </a:xfrm>
          <a:prstGeom prst="rect">
            <a:avLst/>
          </a:prstGeom>
        </p:spPr>
        <p:txBody>
          <a:bodyPr vert="horz" lIns="91440" tIns="45720" rIns="91440" bIns="45720" rtlCol="0" anchor="ctr"/>
          <a:lstStyle>
            <a:lvl1pPr algn="ctr">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Myriad Pro SemiCond"/>
                <a:ea typeface="+mn-ea"/>
                <a:cs typeface="+mn-cs"/>
              </a:rPr>
              <a:t>My Footer</a:t>
            </a:r>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sp>
        <p:nvSpPr>
          <p:cNvPr id="6" name="Slide Number Placeholder 5">
            <a:extLst>
              <a:ext uri="{FF2B5EF4-FFF2-40B4-BE49-F238E27FC236}">
                <a16:creationId xmlns:a16="http://schemas.microsoft.com/office/drawing/2014/main" id="{585AD380-1941-4D44-AFA7-22E437C59BB2}"/>
              </a:ext>
            </a:extLst>
          </p:cNvPr>
          <p:cNvSpPr>
            <a:spLocks noGrp="1"/>
          </p:cNvSpPr>
          <p:nvPr>
            <p:ph type="sldNum" sz="quarter" idx="4"/>
          </p:nvPr>
        </p:nvSpPr>
        <p:spPr>
          <a:xfrm>
            <a:off x="334433" y="6445186"/>
            <a:ext cx="615633" cy="288925"/>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84A65E-538F-4B0A-8149-D87887D93BFF}" type="slidenum">
              <a:rPr kumimoji="0" lang="en-CA" sz="10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prstClr val="black">
                  <a:tint val="75000"/>
                </a:prstClr>
              </a:solidFill>
              <a:effectLst/>
              <a:uLnTx/>
              <a:uFillTx/>
              <a:latin typeface="Myriad Pro SemiCond"/>
              <a:ea typeface="+mn-ea"/>
              <a:cs typeface="+mn-cs"/>
            </a:endParaRPr>
          </a:p>
        </p:txBody>
      </p:sp>
      <p:pic>
        <p:nvPicPr>
          <p:cNvPr id="7" name="Picture 6" descr="A picture containing food&#10;&#10;Description automatically generated">
            <a:extLst>
              <a:ext uri="{FF2B5EF4-FFF2-40B4-BE49-F238E27FC236}">
                <a16:creationId xmlns:a16="http://schemas.microsoft.com/office/drawing/2014/main" id="{42343EFD-0445-429B-B21A-8D5BBB39512A}"/>
              </a:ext>
            </a:extLst>
          </p:cNvPr>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10760612" y="6034603"/>
            <a:ext cx="1161329" cy="580405"/>
          </a:xfrm>
          <a:prstGeom prst="rect">
            <a:avLst/>
          </a:prstGeom>
        </p:spPr>
      </p:pic>
    </p:spTree>
    <p:extLst>
      <p:ext uri="{BB962C8B-B14F-4D97-AF65-F5344CB8AC3E}">
        <p14:creationId xmlns:p14="http://schemas.microsoft.com/office/powerpoint/2010/main" val="313692913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sldNum="0" hdr="0" ftr="0" dt="0"/>
  <p:txStyles>
    <p:titleStyle>
      <a:lvl1pPr algn="ctr" defTabSz="685783"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169863" indent="185738" algn="l" defTabSz="685783" rtl="0" eaLnBrk="1" latinLnBrk="0" hangingPunct="1">
        <a:lnSpc>
          <a:spcPct val="90000"/>
        </a:lnSpc>
        <a:spcBef>
          <a:spcPts val="750"/>
        </a:spcBef>
        <a:buFont typeface="Wingdings" panose="05000000000000000000" pitchFamily="2" charset="2"/>
        <a:buChar char="§"/>
        <a:defRPr sz="2800" b="1" kern="1200">
          <a:solidFill>
            <a:schemeClr val="tx1"/>
          </a:solidFill>
          <a:latin typeface="+mn-lt"/>
          <a:ea typeface="+mn-ea"/>
          <a:cs typeface="+mn-cs"/>
        </a:defRPr>
      </a:lvl1pPr>
      <a:lvl2pPr marL="355600" indent="185738" algn="l" defTabSz="685783" rtl="0" eaLnBrk="1" latinLnBrk="0" hangingPunct="1">
        <a:lnSpc>
          <a:spcPct val="90000"/>
        </a:lnSpc>
        <a:spcBef>
          <a:spcPts val="375"/>
        </a:spcBef>
        <a:buFont typeface="Wingdings" panose="05000000000000000000" pitchFamily="2" charset="2"/>
        <a:buChar char="§"/>
        <a:defRPr sz="2400" b="1" kern="1200">
          <a:solidFill>
            <a:schemeClr val="tx1"/>
          </a:solidFill>
          <a:latin typeface="+mn-lt"/>
          <a:ea typeface="+mn-ea"/>
          <a:cs typeface="+mn-cs"/>
        </a:defRPr>
      </a:lvl2pPr>
      <a:lvl3pPr marL="541338" indent="177800" algn="l" defTabSz="685783" rtl="0" eaLnBrk="1" latinLnBrk="0" hangingPunct="1">
        <a:lnSpc>
          <a:spcPct val="90000"/>
        </a:lnSpc>
        <a:spcBef>
          <a:spcPts val="375"/>
        </a:spcBef>
        <a:buFont typeface="Wingdings" panose="05000000000000000000" pitchFamily="2" charset="2"/>
        <a:buChar char="§"/>
        <a:defRPr sz="2000" kern="1200">
          <a:solidFill>
            <a:schemeClr val="tx1"/>
          </a:solidFill>
          <a:latin typeface="+mn-lt"/>
          <a:ea typeface="+mn-ea"/>
          <a:cs typeface="+mn-cs"/>
        </a:defRPr>
      </a:lvl3pPr>
      <a:lvl4pPr marL="896938" indent="-169863" algn="l" defTabSz="685783" rtl="0" eaLnBrk="1" latinLnBrk="0" hangingPunct="1">
        <a:lnSpc>
          <a:spcPct val="90000"/>
        </a:lnSpc>
        <a:spcBef>
          <a:spcPts val="375"/>
        </a:spcBef>
        <a:buFont typeface="Wingdings" panose="05000000000000000000" pitchFamily="2" charset="2"/>
        <a:buChar char="§"/>
        <a:defRPr sz="1800" kern="1200">
          <a:solidFill>
            <a:schemeClr val="tx1"/>
          </a:solidFill>
          <a:latin typeface="+mn-lt"/>
          <a:ea typeface="+mn-ea"/>
          <a:cs typeface="+mn-cs"/>
        </a:defRPr>
      </a:lvl4pPr>
      <a:lvl5pPr marL="1074738" indent="-169863" algn="l" defTabSz="685783" rtl="0" eaLnBrk="1" latinLnBrk="0" hangingPunct="1">
        <a:lnSpc>
          <a:spcPct val="90000"/>
        </a:lnSpc>
        <a:spcBef>
          <a:spcPts val="375"/>
        </a:spcBef>
        <a:buFont typeface="Wingdings" panose="05000000000000000000" pitchFamily="2" charset="2"/>
        <a:buChar char="§"/>
        <a:defRPr sz="16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73">
          <p15:clr>
            <a:srgbClr val="F26B43"/>
          </p15:clr>
        </p15:guide>
        <p15:guide id="4" orient="horz" pos="4247">
          <p15:clr>
            <a:srgbClr val="F26B43"/>
          </p15:clr>
        </p15:guide>
        <p15:guide id="5" pos="7620">
          <p15:clr>
            <a:srgbClr val="F26B43"/>
          </p15:clr>
        </p15:guide>
        <p15:guide id="7" orient="horz" pos="142">
          <p15:clr>
            <a:srgbClr val="F26B43"/>
          </p15:clr>
        </p15:guide>
        <p15:guide id="8" orient="horz" pos="1139">
          <p15:clr>
            <a:srgbClr val="F26B43"/>
          </p15:clr>
        </p15:guide>
        <p15:guide id="9" pos="60">
          <p15:clr>
            <a:srgbClr val="F26B43"/>
          </p15:clr>
        </p15:guide>
        <p15:guide id="10" orient="horz" pos="935">
          <p15:clr>
            <a:srgbClr val="F26B43"/>
          </p15:clr>
        </p15:guide>
        <p15:guide id="11" orient="horz" pos="4065">
          <p15:clr>
            <a:srgbClr val="F26B43"/>
          </p15:clr>
        </p15:guide>
        <p15:guide id="12" pos="6623">
          <p15:clr>
            <a:srgbClr val="F26B43"/>
          </p15:clr>
        </p15:guide>
        <p15:guide id="13" pos="211">
          <p15:clr>
            <a:srgbClr val="F26B43"/>
          </p15:clr>
        </p15:guide>
        <p15:guide id="14" pos="7469">
          <p15:clr>
            <a:srgbClr val="F26B43"/>
          </p15:clr>
        </p15:guide>
        <p15:guide id="15" orient="horz" pos="379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6.png"/><Relationship Id="rId1" Type="http://schemas.openxmlformats.org/officeDocument/2006/relationships/slideLayout" Target="../slideLayouts/slideLayout14.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masc.mb.ca/" TargetMode="External"/><Relationship Id="rId2" Type="http://schemas.openxmlformats.org/officeDocument/2006/relationships/notesSlide" Target="../notesSlides/notesSlide19.xml"/><Relationship Id="rId1" Type="http://schemas.openxmlformats.org/officeDocument/2006/relationships/slideLayout" Target="../slideLayouts/slideLayout26.xml"/><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ractor loading a truck in a field&#10;&#10;Description automatically generated">
            <a:extLst>
              <a:ext uri="{FF2B5EF4-FFF2-40B4-BE49-F238E27FC236}">
                <a16:creationId xmlns:a16="http://schemas.microsoft.com/office/drawing/2014/main" id="{A436117E-ABE2-A2A5-993C-E20F28488A32}"/>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3" name="Subtitle 2">
            <a:extLst>
              <a:ext uri="{FF2B5EF4-FFF2-40B4-BE49-F238E27FC236}">
                <a16:creationId xmlns:a16="http://schemas.microsoft.com/office/drawing/2014/main" id="{78DF3444-C0DE-8999-E9FF-85BAB9814543}"/>
              </a:ext>
            </a:extLst>
          </p:cNvPr>
          <p:cNvSpPr>
            <a:spLocks noGrp="1"/>
          </p:cNvSpPr>
          <p:nvPr>
            <p:ph type="subTitle" idx="1"/>
          </p:nvPr>
        </p:nvSpPr>
        <p:spPr>
          <a:xfrm>
            <a:off x="1524000" y="4159404"/>
            <a:ext cx="9144000" cy="1098395"/>
          </a:xfrm>
        </p:spPr>
        <p:txBody>
          <a:bodyPr>
            <a:normAutofit/>
          </a:bodyPr>
          <a:lstStyle/>
          <a:p>
            <a:r>
              <a:rPr lang="en-CA" sz="3200" dirty="0">
                <a:solidFill>
                  <a:srgbClr val="FFFFFF"/>
                </a:solidFill>
              </a:rPr>
              <a:t>Farming: a Risky Business</a:t>
            </a:r>
          </a:p>
        </p:txBody>
      </p:sp>
      <p:sp>
        <p:nvSpPr>
          <p:cNvPr id="4" name="TextBox 3">
            <a:extLst>
              <a:ext uri="{FF2B5EF4-FFF2-40B4-BE49-F238E27FC236}">
                <a16:creationId xmlns:a16="http://schemas.microsoft.com/office/drawing/2014/main" id="{10081265-DCAD-7062-4406-2EF5AAABC9D6}"/>
              </a:ext>
            </a:extLst>
          </p:cNvPr>
          <p:cNvSpPr txBox="1"/>
          <p:nvPr/>
        </p:nvSpPr>
        <p:spPr>
          <a:xfrm>
            <a:off x="10532533" y="5588000"/>
            <a:ext cx="1535289" cy="923330"/>
          </a:xfrm>
          <a:prstGeom prst="rect">
            <a:avLst/>
          </a:prstGeom>
          <a:noFill/>
        </p:spPr>
        <p:txBody>
          <a:bodyPr wrap="square" rtlCol="0">
            <a:spAutoFit/>
          </a:bodyPr>
          <a:lstStyle/>
          <a:p>
            <a:pPr algn="ctr"/>
            <a:r>
              <a:rPr lang="en-CA" dirty="0"/>
              <a:t>Join at </a:t>
            </a:r>
            <a:r>
              <a:rPr lang="en-CA" b="1" dirty="0"/>
              <a:t>slido.com #WAC2023</a:t>
            </a:r>
          </a:p>
        </p:txBody>
      </p:sp>
    </p:spTree>
    <p:extLst>
      <p:ext uri="{BB962C8B-B14F-4D97-AF65-F5344CB8AC3E}">
        <p14:creationId xmlns:p14="http://schemas.microsoft.com/office/powerpoint/2010/main" val="4792725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78537426-CEF3-BCF4-8CAB-298121917BF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2767" r="4536" b="5979"/>
          <a:stretch/>
        </p:blipFill>
        <p:spPr>
          <a:xfrm>
            <a:off x="366289" y="1006475"/>
            <a:ext cx="11459422" cy="5486400"/>
          </a:xfrm>
        </p:spPr>
      </p:pic>
    </p:spTree>
    <p:extLst>
      <p:ext uri="{BB962C8B-B14F-4D97-AF65-F5344CB8AC3E}">
        <p14:creationId xmlns:p14="http://schemas.microsoft.com/office/powerpoint/2010/main" val="960381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73CBC-0E11-5FD5-694F-D218DF1A0D2D}"/>
              </a:ext>
            </a:extLst>
          </p:cNvPr>
          <p:cNvSpPr>
            <a:spLocks noGrp="1"/>
          </p:cNvSpPr>
          <p:nvPr>
            <p:ph type="title"/>
          </p:nvPr>
        </p:nvSpPr>
        <p:spPr/>
        <p:txBody>
          <a:bodyPr/>
          <a:lstStyle/>
          <a:p>
            <a:pPr algn="ctr"/>
            <a:r>
              <a:rPr lang="en-CA" dirty="0"/>
              <a:t>Operational Risk</a:t>
            </a:r>
          </a:p>
        </p:txBody>
      </p:sp>
    </p:spTree>
    <p:extLst>
      <p:ext uri="{BB962C8B-B14F-4D97-AF65-F5344CB8AC3E}">
        <p14:creationId xmlns:p14="http://schemas.microsoft.com/office/powerpoint/2010/main" val="3475777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52CDD4BA-C577-C357-C6CF-341A90734D03}"/>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155561" y="3570787"/>
            <a:ext cx="8450664" cy="3473677"/>
          </a:xfrm>
        </p:spPr>
      </p:pic>
      <p:pic>
        <p:nvPicPr>
          <p:cNvPr id="7" name="Picture 6" descr="A screenshot of a computer&#10;&#10;Description automatically generated">
            <a:extLst>
              <a:ext uri="{FF2B5EF4-FFF2-40B4-BE49-F238E27FC236}">
                <a16:creationId xmlns:a16="http://schemas.microsoft.com/office/drawing/2014/main" id="{4B8FE487-E24B-E930-A93B-055B7F96319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8200" y="214743"/>
            <a:ext cx="8255558" cy="3356044"/>
          </a:xfrm>
          <a:prstGeom prst="rect">
            <a:avLst/>
          </a:prstGeom>
        </p:spPr>
      </p:pic>
      <p:sp>
        <p:nvSpPr>
          <p:cNvPr id="2" name="Title 1">
            <a:extLst>
              <a:ext uri="{FF2B5EF4-FFF2-40B4-BE49-F238E27FC236}">
                <a16:creationId xmlns:a16="http://schemas.microsoft.com/office/drawing/2014/main" id="{D2E11193-8C03-D2AC-FDA5-86743AF6E1EC}"/>
              </a:ext>
            </a:extLst>
          </p:cNvPr>
          <p:cNvSpPr>
            <a:spLocks noGrp="1"/>
          </p:cNvSpPr>
          <p:nvPr>
            <p:ph type="title"/>
          </p:nvPr>
        </p:nvSpPr>
        <p:spPr>
          <a:xfrm>
            <a:off x="9214337" y="2766218"/>
            <a:ext cx="2652766" cy="1325563"/>
          </a:xfrm>
        </p:spPr>
        <p:txBody>
          <a:bodyPr>
            <a:normAutofit fontScale="90000"/>
          </a:bodyPr>
          <a:lstStyle/>
          <a:p>
            <a:r>
              <a:rPr lang="en-CA" dirty="0"/>
              <a:t>In the market for a combine?</a:t>
            </a:r>
          </a:p>
        </p:txBody>
      </p:sp>
    </p:spTree>
    <p:extLst>
      <p:ext uri="{BB962C8B-B14F-4D97-AF65-F5344CB8AC3E}">
        <p14:creationId xmlns:p14="http://schemas.microsoft.com/office/powerpoint/2010/main" val="1340243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ADA5-C41D-9AF8-6A8F-E2916C047241}"/>
              </a:ext>
            </a:extLst>
          </p:cNvPr>
          <p:cNvSpPr>
            <a:spLocks noGrp="1"/>
          </p:cNvSpPr>
          <p:nvPr>
            <p:ph type="title"/>
          </p:nvPr>
        </p:nvSpPr>
        <p:spPr/>
        <p:txBody>
          <a:bodyPr/>
          <a:lstStyle/>
          <a:p>
            <a:pPr algn="ctr"/>
            <a:r>
              <a:rPr lang="en-CA" dirty="0"/>
              <a:t>Investment Risk</a:t>
            </a:r>
          </a:p>
        </p:txBody>
      </p:sp>
    </p:spTree>
    <p:extLst>
      <p:ext uri="{BB962C8B-B14F-4D97-AF65-F5344CB8AC3E}">
        <p14:creationId xmlns:p14="http://schemas.microsoft.com/office/powerpoint/2010/main" val="3263116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3">
            <a:extLst>
              <a:ext uri="{FF2B5EF4-FFF2-40B4-BE49-F238E27FC236}">
                <a16:creationId xmlns:a16="http://schemas.microsoft.com/office/drawing/2014/main" id="{44BB2CD6-BB73-9B38-15CA-2A81106E036D}"/>
              </a:ext>
            </a:extLst>
          </p:cNvPr>
          <p:cNvGraphicFramePr>
            <a:graphicFrameLocks noGrp="1"/>
          </p:cNvGraphicFramePr>
          <p:nvPr>
            <p:ph idx="1"/>
            <p:extLst>
              <p:ext uri="{D42A27DB-BD31-4B8C-83A1-F6EECF244321}">
                <p14:modId xmlns:p14="http://schemas.microsoft.com/office/powerpoint/2010/main" val="2123441947"/>
              </p:ext>
            </p:extLst>
          </p:nvPr>
        </p:nvGraphicFramePr>
        <p:xfrm>
          <a:off x="1013564" y="587897"/>
          <a:ext cx="10515600" cy="56199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2307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aph showing the price of alberta and alberta&#10;&#10;Description automatically generated">
            <a:extLst>
              <a:ext uri="{FF2B5EF4-FFF2-40B4-BE49-F238E27FC236}">
                <a16:creationId xmlns:a16="http://schemas.microsoft.com/office/drawing/2014/main" id="{02F7E25A-B5D6-6FA6-5825-FEB0A74B50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1016254"/>
            <a:ext cx="10905066" cy="4825491"/>
          </a:xfrm>
          <a:prstGeom prst="rect">
            <a:avLst/>
          </a:prstGeom>
        </p:spPr>
      </p:pic>
    </p:spTree>
    <p:extLst>
      <p:ext uri="{BB962C8B-B14F-4D97-AF65-F5344CB8AC3E}">
        <p14:creationId xmlns:p14="http://schemas.microsoft.com/office/powerpoint/2010/main" val="324777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showing the growth of the country&#10;&#10;Description automatically generated">
            <a:extLst>
              <a:ext uri="{FF2B5EF4-FFF2-40B4-BE49-F238E27FC236}">
                <a16:creationId xmlns:a16="http://schemas.microsoft.com/office/drawing/2014/main" id="{C0463F83-040B-E9DB-FE0C-289BC7CDC0E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9729" y="1825625"/>
            <a:ext cx="10072541" cy="4351338"/>
          </a:xfrm>
        </p:spPr>
      </p:pic>
    </p:spTree>
    <p:extLst>
      <p:ext uri="{BB962C8B-B14F-4D97-AF65-F5344CB8AC3E}">
        <p14:creationId xmlns:p14="http://schemas.microsoft.com/office/powerpoint/2010/main" val="4102352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aerial view of a farm&#10;&#10;Description automatically generated">
            <a:extLst>
              <a:ext uri="{FF2B5EF4-FFF2-40B4-BE49-F238E27FC236}">
                <a16:creationId xmlns:a16="http://schemas.microsoft.com/office/drawing/2014/main" id="{25474A6F-4C06-0694-F1FB-E8F72DFC1B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2" name="Title 1">
            <a:extLst>
              <a:ext uri="{FF2B5EF4-FFF2-40B4-BE49-F238E27FC236}">
                <a16:creationId xmlns:a16="http://schemas.microsoft.com/office/drawing/2014/main" id="{222A5ECF-3012-4A7B-1154-9AFFC3E2CFB4}"/>
              </a:ext>
            </a:extLst>
          </p:cNvPr>
          <p:cNvSpPr>
            <a:spLocks noGrp="1"/>
          </p:cNvSpPr>
          <p:nvPr>
            <p:ph type="title"/>
          </p:nvPr>
        </p:nvSpPr>
        <p:spPr>
          <a:xfrm>
            <a:off x="-564715" y="5438166"/>
            <a:ext cx="10515600" cy="1325563"/>
          </a:xfrm>
        </p:spPr>
        <p:txBody>
          <a:bodyPr/>
          <a:lstStyle/>
          <a:p>
            <a:pPr algn="ctr"/>
            <a:r>
              <a:rPr lang="en-CA" dirty="0">
                <a:solidFill>
                  <a:schemeClr val="bg1"/>
                </a:solidFill>
              </a:rPr>
              <a:t>Thank You </a:t>
            </a:r>
          </a:p>
        </p:txBody>
      </p:sp>
    </p:spTree>
    <p:extLst>
      <p:ext uri="{BB962C8B-B14F-4D97-AF65-F5344CB8AC3E}">
        <p14:creationId xmlns:p14="http://schemas.microsoft.com/office/powerpoint/2010/main" val="2365950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C72C6-A4D8-814F-9F49-85603D33A859}"/>
              </a:ext>
            </a:extLst>
          </p:cNvPr>
          <p:cNvSpPr>
            <a:spLocks noGrp="1"/>
          </p:cNvSpPr>
          <p:nvPr>
            <p:ph type="title"/>
          </p:nvPr>
        </p:nvSpPr>
        <p:spPr/>
        <p:txBody>
          <a:bodyPr/>
          <a:lstStyle/>
          <a:p>
            <a:r>
              <a:rPr lang="en-US" dirty="0"/>
              <a:t>Canadian Flour Market Risk</a:t>
            </a:r>
          </a:p>
        </p:txBody>
      </p:sp>
      <p:sp>
        <p:nvSpPr>
          <p:cNvPr id="3" name="Text Placeholder 2">
            <a:extLst>
              <a:ext uri="{FF2B5EF4-FFF2-40B4-BE49-F238E27FC236}">
                <a16:creationId xmlns:a16="http://schemas.microsoft.com/office/drawing/2014/main" id="{96FFCB3D-FFC5-E843-867C-1DCECDBCD593}"/>
              </a:ext>
            </a:extLst>
          </p:cNvPr>
          <p:cNvSpPr>
            <a:spLocks noGrp="1"/>
          </p:cNvSpPr>
          <p:nvPr>
            <p:ph type="body" sz="quarter" idx="10"/>
          </p:nvPr>
        </p:nvSpPr>
        <p:spPr/>
        <p:txBody>
          <a:bodyPr/>
          <a:lstStyle/>
          <a:p>
            <a:r>
              <a:rPr lang="en-US" dirty="0"/>
              <a:t>December 6, 2023</a:t>
            </a:r>
          </a:p>
        </p:txBody>
      </p:sp>
      <p:sp>
        <p:nvSpPr>
          <p:cNvPr id="6" name="Shape">
            <a:extLst>
              <a:ext uri="{FF2B5EF4-FFF2-40B4-BE49-F238E27FC236}">
                <a16:creationId xmlns:a16="http://schemas.microsoft.com/office/drawing/2014/main" id="{EE43B4F9-5FA0-774B-837A-256116269F33}"/>
              </a:ext>
            </a:extLst>
          </p:cNvPr>
          <p:cNvSpPr/>
          <p:nvPr/>
        </p:nvSpPr>
        <p:spPr>
          <a:xfrm>
            <a:off x="1062643" y="433014"/>
            <a:ext cx="11206423" cy="6747607"/>
          </a:xfrm>
          <a:custGeom>
            <a:avLst/>
            <a:gdLst>
              <a:gd name="connsiteX0" fmla="*/ 21263 w 21565"/>
              <a:gd name="connsiteY0" fmla="*/ 67 h 21564"/>
              <a:gd name="connsiteX1" fmla="*/ 15632 w 21565"/>
              <a:gd name="connsiteY1" fmla="*/ 41 h 21564"/>
              <a:gd name="connsiteX2" fmla="*/ 7234 w 21565"/>
              <a:gd name="connsiteY2" fmla="*/ 5 h 21564"/>
              <a:gd name="connsiteX3" fmla="*/ 5948 w 21565"/>
              <a:gd name="connsiteY3" fmla="*/ 229 h 21564"/>
              <a:gd name="connsiteX4" fmla="*/ 3478 w 21565"/>
              <a:gd name="connsiteY4" fmla="*/ 2854 h 21564"/>
              <a:gd name="connsiteX5" fmla="*/ 2302 w 21565"/>
              <a:gd name="connsiteY5" fmla="*/ 6781 h 21564"/>
              <a:gd name="connsiteX6" fmla="*/ 23 w 21565"/>
              <a:gd name="connsiteY6" fmla="*/ 20617 h 21564"/>
              <a:gd name="connsiteX7" fmla="*/ 52 w 21565"/>
              <a:gd name="connsiteY7" fmla="*/ 21254 h 21564"/>
              <a:gd name="connsiteX8" fmla="*/ 279 w 21565"/>
              <a:gd name="connsiteY8" fmla="*/ 21518 h 21564"/>
              <a:gd name="connsiteX9" fmla="*/ 14521 w 21565"/>
              <a:gd name="connsiteY9" fmla="*/ 21564 h 21564"/>
              <a:gd name="connsiteX10" fmla="*/ 17272 w 21565"/>
              <a:gd name="connsiteY10" fmla="*/ 19747 h 21564"/>
              <a:gd name="connsiteX11" fmla="*/ 19300 w 21565"/>
              <a:gd name="connsiteY11" fmla="*/ 14245 h 21564"/>
              <a:gd name="connsiteX12" fmla="*/ 21537 w 21565"/>
              <a:gd name="connsiteY12" fmla="*/ 1113 h 21564"/>
              <a:gd name="connsiteX13" fmla="*/ 21507 w 21565"/>
              <a:gd name="connsiteY13" fmla="*/ 374 h 21564"/>
              <a:gd name="connsiteX14" fmla="*/ 21263 w 21565"/>
              <a:gd name="connsiteY14" fmla="*/ 67 h 21564"/>
              <a:gd name="connsiteX0" fmla="*/ 15632 w 21565"/>
              <a:gd name="connsiteY0" fmla="*/ 41 h 21564"/>
              <a:gd name="connsiteX1" fmla="*/ 7234 w 21565"/>
              <a:gd name="connsiteY1" fmla="*/ 5 h 21564"/>
              <a:gd name="connsiteX2" fmla="*/ 5948 w 21565"/>
              <a:gd name="connsiteY2" fmla="*/ 229 h 21564"/>
              <a:gd name="connsiteX3" fmla="*/ 3478 w 21565"/>
              <a:gd name="connsiteY3" fmla="*/ 2854 h 21564"/>
              <a:gd name="connsiteX4" fmla="*/ 2302 w 21565"/>
              <a:gd name="connsiteY4" fmla="*/ 6781 h 21564"/>
              <a:gd name="connsiteX5" fmla="*/ 23 w 21565"/>
              <a:gd name="connsiteY5" fmla="*/ 20617 h 21564"/>
              <a:gd name="connsiteX6" fmla="*/ 52 w 21565"/>
              <a:gd name="connsiteY6" fmla="*/ 21254 h 21564"/>
              <a:gd name="connsiteX7" fmla="*/ 279 w 21565"/>
              <a:gd name="connsiteY7" fmla="*/ 21518 h 21564"/>
              <a:gd name="connsiteX8" fmla="*/ 14521 w 21565"/>
              <a:gd name="connsiteY8" fmla="*/ 21564 h 21564"/>
              <a:gd name="connsiteX9" fmla="*/ 17272 w 21565"/>
              <a:gd name="connsiteY9" fmla="*/ 19747 h 21564"/>
              <a:gd name="connsiteX10" fmla="*/ 19300 w 21565"/>
              <a:gd name="connsiteY10" fmla="*/ 14245 h 21564"/>
              <a:gd name="connsiteX11" fmla="*/ 21537 w 21565"/>
              <a:gd name="connsiteY11" fmla="*/ 1113 h 21564"/>
              <a:gd name="connsiteX12" fmla="*/ 21507 w 21565"/>
              <a:gd name="connsiteY12" fmla="*/ 374 h 21564"/>
              <a:gd name="connsiteX13" fmla="*/ 21263 w 21565"/>
              <a:gd name="connsiteY13" fmla="*/ 67 h 21564"/>
              <a:gd name="connsiteX14" fmla="*/ 15759 w 21565"/>
              <a:gd name="connsiteY14" fmla="*/ 340 h 21564"/>
              <a:gd name="connsiteX0" fmla="*/ 15632 w 21565"/>
              <a:gd name="connsiteY0" fmla="*/ 41 h 21564"/>
              <a:gd name="connsiteX1" fmla="*/ 7234 w 21565"/>
              <a:gd name="connsiteY1" fmla="*/ 5 h 21564"/>
              <a:gd name="connsiteX2" fmla="*/ 5948 w 21565"/>
              <a:gd name="connsiteY2" fmla="*/ 229 h 21564"/>
              <a:gd name="connsiteX3" fmla="*/ 3478 w 21565"/>
              <a:gd name="connsiteY3" fmla="*/ 2854 h 21564"/>
              <a:gd name="connsiteX4" fmla="*/ 2302 w 21565"/>
              <a:gd name="connsiteY4" fmla="*/ 6781 h 21564"/>
              <a:gd name="connsiteX5" fmla="*/ 23 w 21565"/>
              <a:gd name="connsiteY5" fmla="*/ 20617 h 21564"/>
              <a:gd name="connsiteX6" fmla="*/ 52 w 21565"/>
              <a:gd name="connsiteY6" fmla="*/ 21254 h 21564"/>
              <a:gd name="connsiteX7" fmla="*/ 279 w 21565"/>
              <a:gd name="connsiteY7" fmla="*/ 21518 h 21564"/>
              <a:gd name="connsiteX8" fmla="*/ 14521 w 21565"/>
              <a:gd name="connsiteY8" fmla="*/ 21564 h 21564"/>
              <a:gd name="connsiteX9" fmla="*/ 17272 w 21565"/>
              <a:gd name="connsiteY9" fmla="*/ 19747 h 21564"/>
              <a:gd name="connsiteX10" fmla="*/ 19300 w 21565"/>
              <a:gd name="connsiteY10" fmla="*/ 14245 h 21564"/>
              <a:gd name="connsiteX11" fmla="*/ 21537 w 21565"/>
              <a:gd name="connsiteY11" fmla="*/ 1113 h 21564"/>
              <a:gd name="connsiteX12" fmla="*/ 21507 w 21565"/>
              <a:gd name="connsiteY12" fmla="*/ 374 h 21564"/>
              <a:gd name="connsiteX13" fmla="*/ 21263 w 21565"/>
              <a:gd name="connsiteY13" fmla="*/ 67 h 21564"/>
              <a:gd name="connsiteX0" fmla="*/ 15632 w 21565"/>
              <a:gd name="connsiteY0" fmla="*/ 41 h 21564"/>
              <a:gd name="connsiteX1" fmla="*/ 7234 w 21565"/>
              <a:gd name="connsiteY1" fmla="*/ 5 h 21564"/>
              <a:gd name="connsiteX2" fmla="*/ 5948 w 21565"/>
              <a:gd name="connsiteY2" fmla="*/ 229 h 21564"/>
              <a:gd name="connsiteX3" fmla="*/ 3478 w 21565"/>
              <a:gd name="connsiteY3" fmla="*/ 2854 h 21564"/>
              <a:gd name="connsiteX4" fmla="*/ 2302 w 21565"/>
              <a:gd name="connsiteY4" fmla="*/ 6781 h 21564"/>
              <a:gd name="connsiteX5" fmla="*/ 23 w 21565"/>
              <a:gd name="connsiteY5" fmla="*/ 20617 h 21564"/>
              <a:gd name="connsiteX6" fmla="*/ 52 w 21565"/>
              <a:gd name="connsiteY6" fmla="*/ 21254 h 21564"/>
              <a:gd name="connsiteX7" fmla="*/ 279 w 21565"/>
              <a:gd name="connsiteY7" fmla="*/ 21518 h 21564"/>
              <a:gd name="connsiteX8" fmla="*/ 14521 w 21565"/>
              <a:gd name="connsiteY8" fmla="*/ 21564 h 21564"/>
              <a:gd name="connsiteX9" fmla="*/ 17272 w 21565"/>
              <a:gd name="connsiteY9" fmla="*/ 19747 h 21564"/>
              <a:gd name="connsiteX10" fmla="*/ 19300 w 21565"/>
              <a:gd name="connsiteY10" fmla="*/ 14245 h 21564"/>
              <a:gd name="connsiteX11" fmla="*/ 21537 w 21565"/>
              <a:gd name="connsiteY11" fmla="*/ 1113 h 21564"/>
              <a:gd name="connsiteX12" fmla="*/ 21507 w 21565"/>
              <a:gd name="connsiteY12" fmla="*/ 374 h 21564"/>
              <a:gd name="connsiteX0" fmla="*/ 15632 w 21537"/>
              <a:gd name="connsiteY0" fmla="*/ 41 h 21564"/>
              <a:gd name="connsiteX1" fmla="*/ 7234 w 21537"/>
              <a:gd name="connsiteY1" fmla="*/ 5 h 21564"/>
              <a:gd name="connsiteX2" fmla="*/ 5948 w 21537"/>
              <a:gd name="connsiteY2" fmla="*/ 229 h 21564"/>
              <a:gd name="connsiteX3" fmla="*/ 3478 w 21537"/>
              <a:gd name="connsiteY3" fmla="*/ 2854 h 21564"/>
              <a:gd name="connsiteX4" fmla="*/ 2302 w 21537"/>
              <a:gd name="connsiteY4" fmla="*/ 6781 h 21564"/>
              <a:gd name="connsiteX5" fmla="*/ 23 w 21537"/>
              <a:gd name="connsiteY5" fmla="*/ 20617 h 21564"/>
              <a:gd name="connsiteX6" fmla="*/ 52 w 21537"/>
              <a:gd name="connsiteY6" fmla="*/ 21254 h 21564"/>
              <a:gd name="connsiteX7" fmla="*/ 279 w 21537"/>
              <a:gd name="connsiteY7" fmla="*/ 21518 h 21564"/>
              <a:gd name="connsiteX8" fmla="*/ 14521 w 21537"/>
              <a:gd name="connsiteY8" fmla="*/ 21564 h 21564"/>
              <a:gd name="connsiteX9" fmla="*/ 17272 w 21537"/>
              <a:gd name="connsiteY9" fmla="*/ 19747 h 21564"/>
              <a:gd name="connsiteX10" fmla="*/ 19300 w 21537"/>
              <a:gd name="connsiteY10" fmla="*/ 14245 h 21564"/>
              <a:gd name="connsiteX11" fmla="*/ 21537 w 21537"/>
              <a:gd name="connsiteY11" fmla="*/ 1113 h 21564"/>
              <a:gd name="connsiteX0" fmla="*/ 15632 w 19300"/>
              <a:gd name="connsiteY0" fmla="*/ 41 h 21564"/>
              <a:gd name="connsiteX1" fmla="*/ 7234 w 19300"/>
              <a:gd name="connsiteY1" fmla="*/ 5 h 21564"/>
              <a:gd name="connsiteX2" fmla="*/ 5948 w 19300"/>
              <a:gd name="connsiteY2" fmla="*/ 229 h 21564"/>
              <a:gd name="connsiteX3" fmla="*/ 3478 w 19300"/>
              <a:gd name="connsiteY3" fmla="*/ 2854 h 21564"/>
              <a:gd name="connsiteX4" fmla="*/ 2302 w 19300"/>
              <a:gd name="connsiteY4" fmla="*/ 6781 h 21564"/>
              <a:gd name="connsiteX5" fmla="*/ 23 w 19300"/>
              <a:gd name="connsiteY5" fmla="*/ 20617 h 21564"/>
              <a:gd name="connsiteX6" fmla="*/ 52 w 19300"/>
              <a:gd name="connsiteY6" fmla="*/ 21254 h 21564"/>
              <a:gd name="connsiteX7" fmla="*/ 279 w 19300"/>
              <a:gd name="connsiteY7" fmla="*/ 21518 h 21564"/>
              <a:gd name="connsiteX8" fmla="*/ 14521 w 19300"/>
              <a:gd name="connsiteY8" fmla="*/ 21564 h 21564"/>
              <a:gd name="connsiteX9" fmla="*/ 17272 w 19300"/>
              <a:gd name="connsiteY9" fmla="*/ 19747 h 21564"/>
              <a:gd name="connsiteX10" fmla="*/ 19300 w 19300"/>
              <a:gd name="connsiteY10" fmla="*/ 14245 h 21564"/>
              <a:gd name="connsiteX0" fmla="*/ 15632 w 17272"/>
              <a:gd name="connsiteY0" fmla="*/ 41 h 21564"/>
              <a:gd name="connsiteX1" fmla="*/ 7234 w 17272"/>
              <a:gd name="connsiteY1" fmla="*/ 5 h 21564"/>
              <a:gd name="connsiteX2" fmla="*/ 5948 w 17272"/>
              <a:gd name="connsiteY2" fmla="*/ 229 h 21564"/>
              <a:gd name="connsiteX3" fmla="*/ 3478 w 17272"/>
              <a:gd name="connsiteY3" fmla="*/ 2854 h 21564"/>
              <a:gd name="connsiteX4" fmla="*/ 2302 w 17272"/>
              <a:gd name="connsiteY4" fmla="*/ 6781 h 21564"/>
              <a:gd name="connsiteX5" fmla="*/ 23 w 17272"/>
              <a:gd name="connsiteY5" fmla="*/ 20617 h 21564"/>
              <a:gd name="connsiteX6" fmla="*/ 52 w 17272"/>
              <a:gd name="connsiteY6" fmla="*/ 21254 h 21564"/>
              <a:gd name="connsiteX7" fmla="*/ 279 w 17272"/>
              <a:gd name="connsiteY7" fmla="*/ 21518 h 21564"/>
              <a:gd name="connsiteX8" fmla="*/ 14521 w 17272"/>
              <a:gd name="connsiteY8" fmla="*/ 21564 h 21564"/>
              <a:gd name="connsiteX9" fmla="*/ 17272 w 17272"/>
              <a:gd name="connsiteY9" fmla="*/ 19747 h 21564"/>
              <a:gd name="connsiteX0" fmla="*/ 15632 w 15632"/>
              <a:gd name="connsiteY0" fmla="*/ 41 h 21564"/>
              <a:gd name="connsiteX1" fmla="*/ 7234 w 15632"/>
              <a:gd name="connsiteY1" fmla="*/ 5 h 21564"/>
              <a:gd name="connsiteX2" fmla="*/ 5948 w 15632"/>
              <a:gd name="connsiteY2" fmla="*/ 229 h 21564"/>
              <a:gd name="connsiteX3" fmla="*/ 3478 w 15632"/>
              <a:gd name="connsiteY3" fmla="*/ 2854 h 21564"/>
              <a:gd name="connsiteX4" fmla="*/ 2302 w 15632"/>
              <a:gd name="connsiteY4" fmla="*/ 6781 h 21564"/>
              <a:gd name="connsiteX5" fmla="*/ 23 w 15632"/>
              <a:gd name="connsiteY5" fmla="*/ 20617 h 21564"/>
              <a:gd name="connsiteX6" fmla="*/ 52 w 15632"/>
              <a:gd name="connsiteY6" fmla="*/ 21254 h 21564"/>
              <a:gd name="connsiteX7" fmla="*/ 279 w 15632"/>
              <a:gd name="connsiteY7" fmla="*/ 21518 h 21564"/>
              <a:gd name="connsiteX8" fmla="*/ 14521 w 15632"/>
              <a:gd name="connsiteY8" fmla="*/ 21564 h 21564"/>
              <a:gd name="connsiteX0" fmla="*/ 15632 w 15632"/>
              <a:gd name="connsiteY0" fmla="*/ 41 h 21518"/>
              <a:gd name="connsiteX1" fmla="*/ 7234 w 15632"/>
              <a:gd name="connsiteY1" fmla="*/ 5 h 21518"/>
              <a:gd name="connsiteX2" fmla="*/ 5948 w 15632"/>
              <a:gd name="connsiteY2" fmla="*/ 229 h 21518"/>
              <a:gd name="connsiteX3" fmla="*/ 3478 w 15632"/>
              <a:gd name="connsiteY3" fmla="*/ 2854 h 21518"/>
              <a:gd name="connsiteX4" fmla="*/ 2302 w 15632"/>
              <a:gd name="connsiteY4" fmla="*/ 6781 h 21518"/>
              <a:gd name="connsiteX5" fmla="*/ 23 w 15632"/>
              <a:gd name="connsiteY5" fmla="*/ 20617 h 21518"/>
              <a:gd name="connsiteX6" fmla="*/ 52 w 15632"/>
              <a:gd name="connsiteY6" fmla="*/ 21254 h 21518"/>
              <a:gd name="connsiteX7" fmla="*/ 279 w 15632"/>
              <a:gd name="connsiteY7" fmla="*/ 21518 h 21518"/>
              <a:gd name="connsiteX0" fmla="*/ 15632 w 15632"/>
              <a:gd name="connsiteY0" fmla="*/ 41 h 21254"/>
              <a:gd name="connsiteX1" fmla="*/ 7234 w 15632"/>
              <a:gd name="connsiteY1" fmla="*/ 5 h 21254"/>
              <a:gd name="connsiteX2" fmla="*/ 5948 w 15632"/>
              <a:gd name="connsiteY2" fmla="*/ 229 h 21254"/>
              <a:gd name="connsiteX3" fmla="*/ 3478 w 15632"/>
              <a:gd name="connsiteY3" fmla="*/ 2854 h 21254"/>
              <a:gd name="connsiteX4" fmla="*/ 2302 w 15632"/>
              <a:gd name="connsiteY4" fmla="*/ 6781 h 21254"/>
              <a:gd name="connsiteX5" fmla="*/ 23 w 15632"/>
              <a:gd name="connsiteY5" fmla="*/ 20617 h 21254"/>
              <a:gd name="connsiteX6" fmla="*/ 52 w 15632"/>
              <a:gd name="connsiteY6" fmla="*/ 21254 h 21254"/>
              <a:gd name="connsiteX0" fmla="*/ 15609 w 15609"/>
              <a:gd name="connsiteY0" fmla="*/ 41 h 20617"/>
              <a:gd name="connsiteX1" fmla="*/ 7211 w 15609"/>
              <a:gd name="connsiteY1" fmla="*/ 5 h 20617"/>
              <a:gd name="connsiteX2" fmla="*/ 5925 w 15609"/>
              <a:gd name="connsiteY2" fmla="*/ 229 h 20617"/>
              <a:gd name="connsiteX3" fmla="*/ 3455 w 15609"/>
              <a:gd name="connsiteY3" fmla="*/ 2854 h 20617"/>
              <a:gd name="connsiteX4" fmla="*/ 2279 w 15609"/>
              <a:gd name="connsiteY4" fmla="*/ 6781 h 20617"/>
              <a:gd name="connsiteX5" fmla="*/ 0 w 15609"/>
              <a:gd name="connsiteY5" fmla="*/ 20617 h 20617"/>
              <a:gd name="connsiteX0" fmla="*/ 20325 w 20325"/>
              <a:gd name="connsiteY0" fmla="*/ 41 h 20617"/>
              <a:gd name="connsiteX1" fmla="*/ 7211 w 20325"/>
              <a:gd name="connsiteY1" fmla="*/ 5 h 20617"/>
              <a:gd name="connsiteX2" fmla="*/ 5925 w 20325"/>
              <a:gd name="connsiteY2" fmla="*/ 229 h 20617"/>
              <a:gd name="connsiteX3" fmla="*/ 3455 w 20325"/>
              <a:gd name="connsiteY3" fmla="*/ 2854 h 20617"/>
              <a:gd name="connsiteX4" fmla="*/ 2279 w 20325"/>
              <a:gd name="connsiteY4" fmla="*/ 6781 h 20617"/>
              <a:gd name="connsiteX5" fmla="*/ 0 w 20325"/>
              <a:gd name="connsiteY5" fmla="*/ 20617 h 20617"/>
              <a:gd name="connsiteX0" fmla="*/ 22080 w 22080"/>
              <a:gd name="connsiteY0" fmla="*/ 41 h 31264"/>
              <a:gd name="connsiteX1" fmla="*/ 8966 w 22080"/>
              <a:gd name="connsiteY1" fmla="*/ 5 h 31264"/>
              <a:gd name="connsiteX2" fmla="*/ 7680 w 22080"/>
              <a:gd name="connsiteY2" fmla="*/ 229 h 31264"/>
              <a:gd name="connsiteX3" fmla="*/ 5210 w 22080"/>
              <a:gd name="connsiteY3" fmla="*/ 2854 h 31264"/>
              <a:gd name="connsiteX4" fmla="*/ 4034 w 22080"/>
              <a:gd name="connsiteY4" fmla="*/ 6781 h 31264"/>
              <a:gd name="connsiteX5" fmla="*/ 0 w 22080"/>
              <a:gd name="connsiteY5" fmla="*/ 31264 h 3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80" h="31264" extrusionOk="0">
                <a:moveTo>
                  <a:pt x="22080" y="41"/>
                </a:moveTo>
                <a:lnTo>
                  <a:pt x="8966" y="5"/>
                </a:lnTo>
                <a:cubicBezTo>
                  <a:pt x="8535" y="-22"/>
                  <a:pt x="8104" y="53"/>
                  <a:pt x="7680" y="229"/>
                </a:cubicBezTo>
                <a:cubicBezTo>
                  <a:pt x="6774" y="605"/>
                  <a:pt x="5907" y="1441"/>
                  <a:pt x="5210" y="2854"/>
                </a:cubicBezTo>
                <a:cubicBezTo>
                  <a:pt x="4687" y="3916"/>
                  <a:pt x="4282" y="5264"/>
                  <a:pt x="4034" y="6781"/>
                </a:cubicBezTo>
                <a:lnTo>
                  <a:pt x="0" y="31264"/>
                </a:lnTo>
              </a:path>
            </a:pathLst>
          </a:custGeom>
          <a:ln w="57150">
            <a:solidFill>
              <a:srgbClr val="012169"/>
            </a:solidFill>
            <a:miter lim="400000"/>
          </a:ln>
        </p:spPr>
        <p:txBody>
          <a:bodyPr lIns="50800" tIns="50800" rIns="50800" bIns="50800" anchor="ctr"/>
          <a:lstStyle/>
          <a:p>
            <a:pPr algn="ctr" defTabSz="825500">
              <a:lnSpc>
                <a:spcPct val="100000"/>
              </a:lnSpc>
              <a:tabLst/>
              <a:defRPr spc="0">
                <a:solidFill>
                  <a:srgbClr val="001E5E"/>
                </a:solidFill>
                <a:latin typeface="Helvetica Light"/>
                <a:ea typeface="Helvetica Light"/>
                <a:cs typeface="Helvetica Light"/>
                <a:sym typeface="Helvetica Light"/>
              </a:defRPr>
            </a:pPr>
            <a:endParaRPr dirty="0"/>
          </a:p>
        </p:txBody>
      </p:sp>
      <p:pic>
        <p:nvPicPr>
          <p:cNvPr id="7" name="Picture Placeholder 6">
            <a:extLst>
              <a:ext uri="{FF2B5EF4-FFF2-40B4-BE49-F238E27FC236}">
                <a16:creationId xmlns:a16="http://schemas.microsoft.com/office/drawing/2014/main" id="{785765C0-D630-4758-B69F-B4A7A3A2B95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702560"/>
            <a:ext cx="12192000" cy="4155440"/>
          </a:xfrm>
          <a:prstGeom prst="rect">
            <a:avLst/>
          </a:prstGeom>
        </p:spPr>
      </p:pic>
      <p:sp>
        <p:nvSpPr>
          <p:cNvPr id="4" name="TextBox 3">
            <a:extLst>
              <a:ext uri="{FF2B5EF4-FFF2-40B4-BE49-F238E27FC236}">
                <a16:creationId xmlns:a16="http://schemas.microsoft.com/office/drawing/2014/main" id="{6BA72512-3776-73F6-B900-05E96AC50CC7}"/>
              </a:ext>
            </a:extLst>
          </p:cNvPr>
          <p:cNvSpPr txBox="1"/>
          <p:nvPr/>
        </p:nvSpPr>
        <p:spPr>
          <a:xfrm>
            <a:off x="10733777" y="1531489"/>
            <a:ext cx="1535289" cy="923330"/>
          </a:xfrm>
          <a:prstGeom prst="rect">
            <a:avLst/>
          </a:prstGeom>
          <a:noFill/>
        </p:spPr>
        <p:txBody>
          <a:bodyPr wrap="square" rtlCol="0">
            <a:spAutoFit/>
          </a:bodyPr>
          <a:lstStyle/>
          <a:p>
            <a:pPr algn="ctr"/>
            <a:r>
              <a:rPr lang="en-CA" dirty="0"/>
              <a:t>Join at </a:t>
            </a:r>
            <a:r>
              <a:rPr lang="en-CA" b="1" dirty="0"/>
              <a:t>slido.com #WAC2023</a:t>
            </a:r>
          </a:p>
        </p:txBody>
      </p:sp>
    </p:spTree>
    <p:extLst>
      <p:ext uri="{BB962C8B-B14F-4D97-AF65-F5344CB8AC3E}">
        <p14:creationId xmlns:p14="http://schemas.microsoft.com/office/powerpoint/2010/main" val="2457357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6">
            <a:extLst>
              <a:ext uri="{FF2B5EF4-FFF2-40B4-BE49-F238E27FC236}">
                <a16:creationId xmlns:a16="http://schemas.microsoft.com/office/drawing/2014/main" id="{BE9BBA3F-D302-4721-AD44-274EFE90AB8A}"/>
              </a:ext>
            </a:extLst>
          </p:cNvPr>
          <p:cNvSpPr>
            <a:spLocks noGrp="1"/>
          </p:cNvSpPr>
          <p:nvPr>
            <p:ph type="title"/>
          </p:nvPr>
        </p:nvSpPr>
        <p:spPr>
          <a:xfrm>
            <a:off x="446088" y="1189038"/>
            <a:ext cx="10444162" cy="762000"/>
          </a:xfrm>
        </p:spPr>
        <p:txBody>
          <a:bodyPr/>
          <a:lstStyle/>
          <a:p>
            <a:pPr eaLnBrk="1" hangingPunct="1"/>
            <a:r>
              <a:rPr lang="en-US" altLang="en-US" dirty="0">
                <a:cs typeface="Sitka Text" panose="02000505000000020004" pitchFamily="2" charset="0"/>
              </a:rPr>
              <a:t>Rick Steinke</a:t>
            </a:r>
          </a:p>
        </p:txBody>
      </p:sp>
      <p:sp>
        <p:nvSpPr>
          <p:cNvPr id="73731" name="Text Placeholder 7">
            <a:extLst>
              <a:ext uri="{FF2B5EF4-FFF2-40B4-BE49-F238E27FC236}">
                <a16:creationId xmlns:a16="http://schemas.microsoft.com/office/drawing/2014/main" id="{AB65794E-DA7C-41A0-ACE6-EABED28B8DD7}"/>
              </a:ext>
            </a:extLst>
          </p:cNvPr>
          <p:cNvSpPr>
            <a:spLocks noGrp="1"/>
          </p:cNvSpPr>
          <p:nvPr>
            <p:ph type="body" sz="quarter" idx="10"/>
          </p:nvPr>
        </p:nvSpPr>
        <p:spPr>
          <a:xfrm>
            <a:off x="446088" y="2036763"/>
            <a:ext cx="10393362" cy="3317875"/>
          </a:xfrm>
        </p:spPr>
        <p:txBody>
          <a:bodyPr/>
          <a:lstStyle/>
          <a:p>
            <a:pPr eaLnBrk="1" hangingPunct="1">
              <a:lnSpc>
                <a:spcPct val="80000"/>
              </a:lnSpc>
            </a:pPr>
            <a:r>
              <a:rPr lang="en-US" altLang="en-US" sz="2000" dirty="0"/>
              <a:t>ADM Milling Canada</a:t>
            </a:r>
          </a:p>
          <a:p>
            <a:pPr eaLnBrk="1" hangingPunct="1">
              <a:lnSpc>
                <a:spcPct val="80000"/>
              </a:lnSpc>
            </a:pPr>
            <a:endParaRPr lang="en-US" altLang="en-US" sz="2000" dirty="0"/>
          </a:p>
          <a:p>
            <a:pPr eaLnBrk="1" hangingPunct="1">
              <a:lnSpc>
                <a:spcPct val="80000"/>
              </a:lnSpc>
            </a:pPr>
            <a:endParaRPr lang="en-US" altLang="en-US" sz="2000" dirty="0"/>
          </a:p>
          <a:p>
            <a:pPr eaLnBrk="1" hangingPunct="1">
              <a:lnSpc>
                <a:spcPct val="80000"/>
              </a:lnSpc>
            </a:pPr>
            <a:endParaRPr lang="en-US" altLang="en-US" sz="2000" dirty="0"/>
          </a:p>
          <a:p>
            <a:pPr eaLnBrk="1" hangingPunct="1">
              <a:lnSpc>
                <a:spcPct val="80000"/>
              </a:lnSpc>
            </a:pPr>
            <a:endParaRPr lang="en-US" altLang="en-US" sz="2000" dirty="0"/>
          </a:p>
          <a:p>
            <a:pPr eaLnBrk="1" hangingPunct="1">
              <a:lnSpc>
                <a:spcPct val="80000"/>
              </a:lnSpc>
            </a:pPr>
            <a:r>
              <a:rPr lang="en-US" altLang="en-US" b="0" dirty="0"/>
              <a:t>Futures and options trading involve significant risk of loss and may not be suitable for everyone. Therefore, carefully consider whether such trading is suitable for you in light of your financial condition. This report includes information from sources believed to be reliable and accurate as of the date of this publication, but no independent verification has been made and we do not guarantee its accuracy or completeness. Any reproduction or retransmission of this report without the express written consent of ADM  is strictly prohibited. The information and comments contained herein is provided by ADM and in no way should be construed to be information provided by ADM. Copyright © ADM Investor Services, Inc.</a:t>
            </a:r>
          </a:p>
          <a:p>
            <a:pPr eaLnBrk="1" hangingPunct="1">
              <a:lnSpc>
                <a:spcPct val="80000"/>
              </a:lnSpc>
            </a:pPr>
            <a:endParaRPr lang="en-US" alt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erial view of a field with tractors spraying crops&#10;&#10;Description automatically generated">
            <a:extLst>
              <a:ext uri="{FF2B5EF4-FFF2-40B4-BE49-F238E27FC236}">
                <a16:creationId xmlns:a16="http://schemas.microsoft.com/office/drawing/2014/main" id="{AF04EF45-D7F6-9ABA-4239-52336A5DED92}"/>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20988D49-0BB6-3219-C50A-E1EFEC5DE41B}"/>
              </a:ext>
            </a:extLst>
          </p:cNvPr>
          <p:cNvSpPr txBox="1"/>
          <p:nvPr/>
        </p:nvSpPr>
        <p:spPr>
          <a:xfrm>
            <a:off x="597159" y="1446245"/>
            <a:ext cx="10114383" cy="4431983"/>
          </a:xfrm>
          <a:prstGeom prst="rect">
            <a:avLst/>
          </a:prstGeom>
          <a:noFill/>
        </p:spPr>
        <p:txBody>
          <a:bodyPr wrap="square" rtlCol="0">
            <a:spAutoFit/>
          </a:bodyPr>
          <a:lstStyle/>
          <a:p>
            <a:r>
              <a:rPr lang="en-CA" sz="2800" b="1" dirty="0"/>
              <a:t>Pallister Farm</a:t>
            </a:r>
          </a:p>
          <a:p>
            <a:r>
              <a:rPr lang="en-CA" sz="2400" b="1" dirty="0"/>
              <a:t>-19,000 acre special crops farm north of Portage.</a:t>
            </a:r>
          </a:p>
          <a:p>
            <a:r>
              <a:rPr lang="en-CA" sz="2400" b="1" dirty="0"/>
              <a:t>-We conduct all operations including fertilizer spreading, </a:t>
            </a:r>
          </a:p>
          <a:p>
            <a:r>
              <a:rPr lang="en-CA" sz="2400" b="1" dirty="0"/>
              <a:t>planting, herbicide and fungicide spraying, harvesting, and grain hauling.</a:t>
            </a:r>
          </a:p>
          <a:p>
            <a:r>
              <a:rPr lang="en-CA" sz="2400" b="1" dirty="0"/>
              <a:t>-We operate with older equipment. Most from 2000-2010 model years. </a:t>
            </a:r>
          </a:p>
          <a:p>
            <a:r>
              <a:rPr lang="en-CA" sz="2400" b="1" dirty="0"/>
              <a:t>-24 staff during peak seeding and harvest season.</a:t>
            </a:r>
          </a:p>
          <a:p>
            <a:r>
              <a:rPr lang="en-CA" sz="2400" b="1" dirty="0"/>
              <a:t>-Only 4 mechanics working during winter equipment maintenance.</a:t>
            </a:r>
          </a:p>
          <a:p>
            <a:r>
              <a:rPr lang="en-CA" sz="2400" b="1" dirty="0"/>
              <a:t>-Lots of walking to manage and scout our farm. What happens if there’s a hail storm?</a:t>
            </a:r>
          </a:p>
          <a:p>
            <a:endParaRPr lang="en-CA" sz="2400" b="1" dirty="0"/>
          </a:p>
          <a:p>
            <a:endParaRPr lang="en-CA" sz="2000" b="1" dirty="0"/>
          </a:p>
          <a:p>
            <a:endParaRPr lang="en-CA" dirty="0"/>
          </a:p>
        </p:txBody>
      </p:sp>
    </p:spTree>
    <p:extLst>
      <p:ext uri="{BB962C8B-B14F-4D97-AF65-F5344CB8AC3E}">
        <p14:creationId xmlns:p14="http://schemas.microsoft.com/office/powerpoint/2010/main" val="972763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781427-FBBA-4D6D-8855-F8B1A3707972}"/>
              </a:ext>
            </a:extLst>
          </p:cNvPr>
          <p:cNvSpPr>
            <a:spLocks noGrp="1"/>
          </p:cNvSpPr>
          <p:nvPr>
            <p:ph idx="1"/>
          </p:nvPr>
        </p:nvSpPr>
        <p:spPr/>
        <p:txBody>
          <a:bodyPr/>
          <a:lstStyle/>
          <a:p>
            <a:pPr>
              <a:lnSpc>
                <a:spcPct val="160000"/>
              </a:lnSpc>
              <a:buFont typeface="Wingdings" pitchFamily="2" charset="2"/>
              <a:buChar char="Ø"/>
            </a:pPr>
            <a:r>
              <a:rPr lang="en-US" dirty="0">
                <a:latin typeface="Arial" pitchFamily="34" charset="0"/>
                <a:cs typeface="Arial" pitchFamily="34" charset="0"/>
              </a:rPr>
              <a:t>Risk Types</a:t>
            </a:r>
          </a:p>
          <a:p>
            <a:pPr>
              <a:lnSpc>
                <a:spcPct val="160000"/>
              </a:lnSpc>
              <a:buFont typeface="Wingdings" pitchFamily="2" charset="2"/>
              <a:buChar char="Ø"/>
            </a:pPr>
            <a:r>
              <a:rPr lang="en-US" dirty="0">
                <a:latin typeface="Arial" pitchFamily="34" charset="0"/>
                <a:cs typeface="Arial" pitchFamily="34" charset="0"/>
              </a:rPr>
              <a:t>Price Risk</a:t>
            </a:r>
          </a:p>
          <a:p>
            <a:pPr lvl="1">
              <a:lnSpc>
                <a:spcPct val="160000"/>
              </a:lnSpc>
              <a:buFont typeface="Wingdings" pitchFamily="2" charset="2"/>
              <a:buChar char="Ø"/>
            </a:pPr>
            <a:r>
              <a:rPr lang="en-US" dirty="0">
                <a:latin typeface="Arial" pitchFamily="34" charset="0"/>
                <a:cs typeface="Arial" pitchFamily="34" charset="0"/>
              </a:rPr>
              <a:t>Fundamental</a:t>
            </a:r>
          </a:p>
          <a:p>
            <a:pPr lvl="1">
              <a:lnSpc>
                <a:spcPct val="160000"/>
              </a:lnSpc>
              <a:buFont typeface="Wingdings" pitchFamily="2" charset="2"/>
              <a:buChar char="Ø"/>
            </a:pPr>
            <a:r>
              <a:rPr lang="en-US" dirty="0">
                <a:latin typeface="Arial" pitchFamily="34" charset="0"/>
                <a:cs typeface="Arial" pitchFamily="34" charset="0"/>
              </a:rPr>
              <a:t>Technical</a:t>
            </a:r>
          </a:p>
          <a:p>
            <a:pPr lvl="1">
              <a:lnSpc>
                <a:spcPct val="160000"/>
              </a:lnSpc>
              <a:buFont typeface="Wingdings" pitchFamily="2" charset="2"/>
              <a:buChar char="Ø"/>
            </a:pPr>
            <a:r>
              <a:rPr lang="en-US" dirty="0">
                <a:latin typeface="Arial" pitchFamily="34" charset="0"/>
                <a:cs typeface="Arial" pitchFamily="34" charset="0"/>
              </a:rPr>
              <a:t>Analysis</a:t>
            </a:r>
          </a:p>
          <a:p>
            <a:endParaRPr lang="en-US" dirty="0"/>
          </a:p>
        </p:txBody>
      </p:sp>
      <p:sp>
        <p:nvSpPr>
          <p:cNvPr id="3" name="Title 2">
            <a:extLst>
              <a:ext uri="{FF2B5EF4-FFF2-40B4-BE49-F238E27FC236}">
                <a16:creationId xmlns:a16="http://schemas.microsoft.com/office/drawing/2014/main" id="{E27774B4-894F-4CDB-9942-623E69AFA93F}"/>
              </a:ext>
            </a:extLst>
          </p:cNvPr>
          <p:cNvSpPr>
            <a:spLocks noGrp="1"/>
          </p:cNvSpPr>
          <p:nvPr>
            <p:ph type="title"/>
          </p:nvPr>
        </p:nvSpPr>
        <p:spPr/>
        <p:txBody>
          <a:bodyPr/>
          <a:lstStyle/>
          <a:p>
            <a:r>
              <a:rPr lang="en-US" sz="3000" dirty="0"/>
              <a:t>Outline</a:t>
            </a:r>
          </a:p>
        </p:txBody>
      </p:sp>
      <p:pic>
        <p:nvPicPr>
          <p:cNvPr id="4" name="Picture Placeholder 9" descr="A picture containing food, table, cake, plate&#10;&#10;Description automatically generated">
            <a:extLst>
              <a:ext uri="{FF2B5EF4-FFF2-40B4-BE49-F238E27FC236}">
                <a16:creationId xmlns:a16="http://schemas.microsoft.com/office/drawing/2014/main" id="{51502EF2-8189-4450-A1F4-72A7CC7F02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91200" y="0"/>
            <a:ext cx="5791198" cy="6746240"/>
          </a:xfrm>
          <a:prstGeom prst="rect">
            <a:avLst/>
          </a:prstGeom>
        </p:spPr>
      </p:pic>
    </p:spTree>
    <p:extLst>
      <p:ext uri="{BB962C8B-B14F-4D97-AF65-F5344CB8AC3E}">
        <p14:creationId xmlns:p14="http://schemas.microsoft.com/office/powerpoint/2010/main" val="2055277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781427-FBBA-4D6D-8855-F8B1A3707972}"/>
              </a:ext>
            </a:extLst>
          </p:cNvPr>
          <p:cNvSpPr>
            <a:spLocks noGrp="1"/>
          </p:cNvSpPr>
          <p:nvPr>
            <p:ph idx="1"/>
          </p:nvPr>
        </p:nvSpPr>
        <p:spPr>
          <a:xfrm>
            <a:off x="383050" y="881549"/>
            <a:ext cx="10896600" cy="4925567"/>
          </a:xfrm>
        </p:spPr>
        <p:txBody>
          <a:bodyPr/>
          <a:lstStyle/>
          <a:p>
            <a:pPr marL="0" indent="0">
              <a:lnSpc>
                <a:spcPct val="160000"/>
              </a:lnSpc>
              <a:buNone/>
            </a:pPr>
            <a:endParaRPr lang="en-US" sz="3200" dirty="0">
              <a:latin typeface="Arial" pitchFamily="34" charset="0"/>
              <a:cs typeface="Arial" pitchFamily="34" charset="0"/>
            </a:endParaRPr>
          </a:p>
          <a:p>
            <a:pPr marL="0" indent="0">
              <a:lnSpc>
                <a:spcPct val="160000"/>
              </a:lnSpc>
              <a:buNone/>
            </a:pPr>
            <a:r>
              <a:rPr lang="en-US" sz="3200" dirty="0">
                <a:latin typeface="Arial" pitchFamily="34" charset="0"/>
                <a:cs typeface="Arial" pitchFamily="34" charset="0"/>
              </a:rPr>
              <a:t>Types of Risk</a:t>
            </a:r>
          </a:p>
          <a:p>
            <a:pPr>
              <a:lnSpc>
                <a:spcPct val="160000"/>
              </a:lnSpc>
              <a:buFont typeface="Wingdings" pitchFamily="2" charset="2"/>
              <a:buChar char="Ø"/>
            </a:pPr>
            <a:r>
              <a:rPr lang="en-US" dirty="0">
                <a:latin typeface="Arial" pitchFamily="34" charset="0"/>
                <a:cs typeface="Arial" pitchFamily="34" charset="0"/>
              </a:rPr>
              <a:t>Price</a:t>
            </a:r>
          </a:p>
          <a:p>
            <a:pPr>
              <a:lnSpc>
                <a:spcPct val="160000"/>
              </a:lnSpc>
              <a:buFont typeface="Wingdings" pitchFamily="2" charset="2"/>
              <a:buChar char="Ø"/>
            </a:pPr>
            <a:r>
              <a:rPr lang="en-US" dirty="0">
                <a:latin typeface="Arial" pitchFamily="34" charset="0"/>
                <a:cs typeface="Arial" pitchFamily="34" charset="0"/>
              </a:rPr>
              <a:t>Execution</a:t>
            </a:r>
          </a:p>
          <a:p>
            <a:pPr>
              <a:lnSpc>
                <a:spcPct val="160000"/>
              </a:lnSpc>
              <a:buFont typeface="Wingdings" pitchFamily="2" charset="2"/>
              <a:buChar char="Ø"/>
            </a:pPr>
            <a:r>
              <a:rPr lang="en-US" dirty="0">
                <a:latin typeface="Arial" pitchFamily="34" charset="0"/>
                <a:cs typeface="Arial" pitchFamily="34" charset="0"/>
              </a:rPr>
              <a:t>Currency</a:t>
            </a:r>
          </a:p>
          <a:p>
            <a:endParaRPr lang="en-US" dirty="0"/>
          </a:p>
        </p:txBody>
      </p:sp>
      <p:sp>
        <p:nvSpPr>
          <p:cNvPr id="4" name="TextBox 3">
            <a:extLst>
              <a:ext uri="{FF2B5EF4-FFF2-40B4-BE49-F238E27FC236}">
                <a16:creationId xmlns:a16="http://schemas.microsoft.com/office/drawing/2014/main" id="{4F8567A4-D30E-4C8C-9B3A-F50A185642EE}"/>
              </a:ext>
            </a:extLst>
          </p:cNvPr>
          <p:cNvSpPr txBox="1"/>
          <p:nvPr/>
        </p:nvSpPr>
        <p:spPr>
          <a:xfrm>
            <a:off x="229824" y="4862975"/>
            <a:ext cx="4269996" cy="1113476"/>
          </a:xfrm>
          <a:prstGeom prst="rect">
            <a:avLst/>
          </a:prstGeom>
          <a:noFill/>
        </p:spPr>
        <p:txBody>
          <a:bodyPr wrap="square" rtlCol="0">
            <a:noAutofit/>
          </a:bodyPr>
          <a:lstStyle/>
          <a:p>
            <a:pPr algn="ctr"/>
            <a:r>
              <a:rPr lang="en-US" sz="1600" b="1" dirty="0">
                <a:latin typeface="Arial" panose="020B0604020202020204" pitchFamily="34" charset="0"/>
                <a:cs typeface="Arial" panose="020B0604020202020204" pitchFamily="34" charset="0"/>
              </a:rPr>
              <a:t>“Risk comes from not knowing what you’re doing” – Warren Buffet</a:t>
            </a:r>
          </a:p>
        </p:txBody>
      </p:sp>
      <p:pic>
        <p:nvPicPr>
          <p:cNvPr id="5" name="Picture 2">
            <a:extLst>
              <a:ext uri="{FF2B5EF4-FFF2-40B4-BE49-F238E27FC236}">
                <a16:creationId xmlns:a16="http://schemas.microsoft.com/office/drawing/2014/main" id="{1CE5DE23-7AED-B2CC-D87A-5B67D62F5D2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29200" y="81280"/>
            <a:ext cx="6477002" cy="656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080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781427-FBBA-4D6D-8855-F8B1A3707972}"/>
              </a:ext>
            </a:extLst>
          </p:cNvPr>
          <p:cNvSpPr>
            <a:spLocks noGrp="1"/>
          </p:cNvSpPr>
          <p:nvPr>
            <p:ph idx="1"/>
          </p:nvPr>
        </p:nvSpPr>
        <p:spPr>
          <a:xfrm>
            <a:off x="383050" y="646545"/>
            <a:ext cx="10896600" cy="4925567"/>
          </a:xfrm>
        </p:spPr>
        <p:txBody>
          <a:bodyPr/>
          <a:lstStyle/>
          <a:p>
            <a:pPr marL="0" indent="0">
              <a:lnSpc>
                <a:spcPct val="160000"/>
              </a:lnSpc>
              <a:buNone/>
            </a:pPr>
            <a:endParaRPr lang="en-US" dirty="0">
              <a:latin typeface="Arial" pitchFamily="34" charset="0"/>
              <a:cs typeface="Arial" pitchFamily="34" charset="0"/>
            </a:endParaRPr>
          </a:p>
          <a:p>
            <a:pPr lvl="1">
              <a:lnSpc>
                <a:spcPct val="160000"/>
              </a:lnSpc>
              <a:buFont typeface="Wingdings" pitchFamily="2" charset="2"/>
              <a:buChar char="Ø"/>
            </a:pPr>
            <a:r>
              <a:rPr lang="en-US" sz="1600" dirty="0">
                <a:latin typeface="Arial" pitchFamily="34" charset="0"/>
                <a:cs typeface="Arial" pitchFamily="34" charset="0"/>
              </a:rPr>
              <a:t>Fundamentals</a:t>
            </a:r>
          </a:p>
          <a:p>
            <a:pPr lvl="2">
              <a:lnSpc>
                <a:spcPct val="160000"/>
              </a:lnSpc>
              <a:buFont typeface="Wingdings" pitchFamily="2" charset="2"/>
              <a:buChar char="Ø"/>
            </a:pPr>
            <a:r>
              <a:rPr lang="en-US" sz="1400" dirty="0">
                <a:latin typeface="Arial" pitchFamily="34" charset="0"/>
                <a:cs typeface="Arial" pitchFamily="34" charset="0"/>
              </a:rPr>
              <a:t>Supply – yield/area</a:t>
            </a:r>
          </a:p>
          <a:p>
            <a:pPr lvl="3">
              <a:lnSpc>
                <a:spcPct val="160000"/>
              </a:lnSpc>
              <a:buFont typeface="Wingdings" pitchFamily="2" charset="2"/>
              <a:buChar char="Ø"/>
            </a:pPr>
            <a:r>
              <a:rPr lang="en-US" sz="1050" dirty="0">
                <a:latin typeface="Arial" pitchFamily="34" charset="0"/>
                <a:cs typeface="Arial" pitchFamily="34" charset="0"/>
              </a:rPr>
              <a:t>Weather</a:t>
            </a:r>
          </a:p>
          <a:p>
            <a:pPr lvl="3">
              <a:lnSpc>
                <a:spcPct val="160000"/>
              </a:lnSpc>
              <a:buFont typeface="Wingdings" pitchFamily="2" charset="2"/>
              <a:buChar char="Ø"/>
            </a:pPr>
            <a:r>
              <a:rPr lang="en-US" sz="1050" dirty="0">
                <a:latin typeface="Arial" pitchFamily="34" charset="0"/>
                <a:cs typeface="Arial" pitchFamily="34" charset="0"/>
              </a:rPr>
              <a:t>War</a:t>
            </a:r>
          </a:p>
          <a:p>
            <a:pPr lvl="3">
              <a:lnSpc>
                <a:spcPct val="160000"/>
              </a:lnSpc>
              <a:buFont typeface="Wingdings" pitchFamily="2" charset="2"/>
              <a:buChar char="Ø"/>
            </a:pPr>
            <a:r>
              <a:rPr lang="en-US" sz="1050" dirty="0">
                <a:latin typeface="Arial" pitchFamily="34" charset="0"/>
                <a:cs typeface="Arial" pitchFamily="34" charset="0"/>
              </a:rPr>
              <a:t>Corn Base</a:t>
            </a:r>
          </a:p>
          <a:p>
            <a:pPr lvl="2">
              <a:lnSpc>
                <a:spcPct val="160000"/>
              </a:lnSpc>
              <a:buFont typeface="Wingdings" pitchFamily="2" charset="2"/>
              <a:buChar char="Ø"/>
            </a:pPr>
            <a:r>
              <a:rPr lang="en-US" sz="1400" dirty="0">
                <a:latin typeface="Arial" pitchFamily="34" charset="0"/>
                <a:cs typeface="Arial" pitchFamily="34" charset="0"/>
              </a:rPr>
              <a:t>Demand – exports/domestic/weather</a:t>
            </a:r>
          </a:p>
          <a:p>
            <a:pPr lvl="1">
              <a:lnSpc>
                <a:spcPct val="160000"/>
              </a:lnSpc>
              <a:buFont typeface="Wingdings" pitchFamily="2" charset="2"/>
              <a:buChar char="Ø"/>
            </a:pPr>
            <a:r>
              <a:rPr lang="en-US" sz="1600" dirty="0">
                <a:latin typeface="Arial" pitchFamily="34" charset="0"/>
                <a:cs typeface="Arial" pitchFamily="34" charset="0"/>
              </a:rPr>
              <a:t>Technical</a:t>
            </a:r>
          </a:p>
          <a:p>
            <a:pPr lvl="2">
              <a:lnSpc>
                <a:spcPct val="160000"/>
              </a:lnSpc>
              <a:buFont typeface="Wingdings" pitchFamily="2" charset="2"/>
              <a:buChar char="Ø"/>
            </a:pPr>
            <a:r>
              <a:rPr lang="en-US" sz="1400" dirty="0">
                <a:latin typeface="Arial" pitchFamily="34" charset="0"/>
                <a:cs typeface="Arial" pitchFamily="34" charset="0"/>
              </a:rPr>
              <a:t>Marco – Money Flow (equities/currency/virus)</a:t>
            </a:r>
          </a:p>
          <a:p>
            <a:pPr lvl="2">
              <a:lnSpc>
                <a:spcPct val="160000"/>
              </a:lnSpc>
              <a:buFont typeface="Wingdings" pitchFamily="2" charset="2"/>
              <a:buChar char="Ø"/>
            </a:pPr>
            <a:r>
              <a:rPr lang="en-US" sz="1400" dirty="0">
                <a:latin typeface="Arial" pitchFamily="34" charset="0"/>
                <a:cs typeface="Arial" pitchFamily="34" charset="0"/>
              </a:rPr>
              <a:t>Charts</a:t>
            </a:r>
          </a:p>
          <a:p>
            <a:pPr marL="0" indent="0">
              <a:buNone/>
            </a:pPr>
            <a:endParaRPr lang="en-US" dirty="0"/>
          </a:p>
        </p:txBody>
      </p:sp>
      <p:sp>
        <p:nvSpPr>
          <p:cNvPr id="3" name="Title 2">
            <a:extLst>
              <a:ext uri="{FF2B5EF4-FFF2-40B4-BE49-F238E27FC236}">
                <a16:creationId xmlns:a16="http://schemas.microsoft.com/office/drawing/2014/main" id="{E27774B4-894F-4CDB-9942-623E69AFA93F}"/>
              </a:ext>
            </a:extLst>
          </p:cNvPr>
          <p:cNvSpPr>
            <a:spLocks noGrp="1"/>
          </p:cNvSpPr>
          <p:nvPr>
            <p:ph type="title"/>
          </p:nvPr>
        </p:nvSpPr>
        <p:spPr>
          <a:xfrm>
            <a:off x="497480" y="189345"/>
            <a:ext cx="10896600" cy="914400"/>
          </a:xfrm>
        </p:spPr>
        <p:txBody>
          <a:bodyPr/>
          <a:lstStyle/>
          <a:p>
            <a:r>
              <a:rPr lang="en-US" sz="3000" dirty="0"/>
              <a:t>Wheat Price Risk</a:t>
            </a:r>
          </a:p>
        </p:txBody>
      </p:sp>
      <p:pic>
        <p:nvPicPr>
          <p:cNvPr id="1026" name="Picture 1">
            <a:extLst>
              <a:ext uri="{FF2B5EF4-FFF2-40B4-BE49-F238E27FC236}">
                <a16:creationId xmlns:a16="http://schemas.microsoft.com/office/drawing/2014/main" id="{B2FD7008-4A70-D372-03E0-2121455E98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8080" y="3313651"/>
            <a:ext cx="6096000" cy="303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53A2F280-EC98-B26F-96DC-C49BAD86B82F}"/>
              </a:ext>
            </a:extLst>
          </p:cNvPr>
          <p:cNvSpPr txBox="1"/>
          <p:nvPr/>
        </p:nvSpPr>
        <p:spPr>
          <a:xfrm>
            <a:off x="9739619" y="6484690"/>
            <a:ext cx="1367406" cy="260059"/>
          </a:xfrm>
          <a:prstGeom prst="rect">
            <a:avLst/>
          </a:prstGeom>
          <a:noFill/>
        </p:spPr>
        <p:txBody>
          <a:bodyPr wrap="square" rtlCol="0">
            <a:noAutofit/>
          </a:bodyPr>
          <a:lstStyle/>
          <a:p>
            <a:pPr algn="l"/>
            <a:r>
              <a:rPr lang="en-US" sz="1200" dirty="0">
                <a:latin typeface="Arial" panose="020B0604020202020204" pitchFamily="34" charset="0"/>
                <a:cs typeface="Arial" panose="020B0604020202020204" pitchFamily="34" charset="0"/>
              </a:rPr>
              <a:t>Source: USDA</a:t>
            </a:r>
          </a:p>
        </p:txBody>
      </p:sp>
      <p:graphicFrame>
        <p:nvGraphicFramePr>
          <p:cNvPr id="9" name="Chart 8">
            <a:extLst>
              <a:ext uri="{FF2B5EF4-FFF2-40B4-BE49-F238E27FC236}">
                <a16:creationId xmlns:a16="http://schemas.microsoft.com/office/drawing/2014/main" id="{88E6A355-72EF-0EF2-2AB3-13C9B8FD14D3}"/>
              </a:ext>
            </a:extLst>
          </p:cNvPr>
          <p:cNvGraphicFramePr>
            <a:graphicFrameLocks/>
          </p:cNvGraphicFramePr>
          <p:nvPr/>
        </p:nvGraphicFramePr>
        <p:xfrm>
          <a:off x="5669537" y="-98292"/>
          <a:ext cx="5509492" cy="468050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7593FAA4-5858-BA4E-985B-5A0BEE401FB6}"/>
              </a:ext>
            </a:extLst>
          </p:cNvPr>
          <p:cNvSpPr txBox="1"/>
          <p:nvPr/>
        </p:nvSpPr>
        <p:spPr>
          <a:xfrm>
            <a:off x="6079773" y="3683280"/>
            <a:ext cx="2096654" cy="220557"/>
          </a:xfrm>
          <a:prstGeom prst="rect">
            <a:avLst/>
          </a:prstGeom>
          <a:noFill/>
        </p:spPr>
        <p:txBody>
          <a:bodyPr wrap="square" rtlCol="0">
            <a:noAutofit/>
          </a:bodyPr>
          <a:lstStyle/>
          <a:p>
            <a:pPr algn="l"/>
            <a:r>
              <a:rPr lang="en-US" sz="1200" dirty="0">
                <a:latin typeface="Arial" panose="020B0604020202020204" pitchFamily="34" charset="0"/>
                <a:cs typeface="Arial" panose="020B0604020202020204" pitchFamily="34" charset="0"/>
              </a:rPr>
              <a:t>Source: USDA</a:t>
            </a:r>
          </a:p>
        </p:txBody>
      </p:sp>
      <p:graphicFrame>
        <p:nvGraphicFramePr>
          <p:cNvPr id="11" name="Chart 10">
            <a:extLst>
              <a:ext uri="{FF2B5EF4-FFF2-40B4-BE49-F238E27FC236}">
                <a16:creationId xmlns:a16="http://schemas.microsoft.com/office/drawing/2014/main" id="{46C6E23B-36B9-E37A-B184-70D9D74B222C}"/>
              </a:ext>
            </a:extLst>
          </p:cNvPr>
          <p:cNvGraphicFramePr>
            <a:graphicFrameLocks/>
          </p:cNvGraphicFramePr>
          <p:nvPr/>
        </p:nvGraphicFramePr>
        <p:xfrm>
          <a:off x="5996647" y="1234531"/>
          <a:ext cx="4572000" cy="2309153"/>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EDA194B2-524C-7217-F3D8-21BEB3F401D0}"/>
              </a:ext>
            </a:extLst>
          </p:cNvPr>
          <p:cNvSpPr txBox="1"/>
          <p:nvPr/>
        </p:nvSpPr>
        <p:spPr>
          <a:xfrm>
            <a:off x="6862584" y="366272"/>
            <a:ext cx="2918691" cy="590892"/>
          </a:xfrm>
          <a:prstGeom prst="rect">
            <a:avLst/>
          </a:prstGeom>
          <a:noFill/>
        </p:spPr>
        <p:txBody>
          <a:bodyPr wrap="square" rtlCol="0">
            <a:noAutofit/>
          </a:bodyPr>
          <a:lstStyle/>
          <a:p>
            <a:pPr algn="l"/>
            <a:r>
              <a:rPr lang="en-US" dirty="0"/>
              <a:t>Wheat Exporters 2023/24</a:t>
            </a:r>
          </a:p>
        </p:txBody>
      </p:sp>
      <p:sp>
        <p:nvSpPr>
          <p:cNvPr id="13" name="TextBox 12">
            <a:extLst>
              <a:ext uri="{FF2B5EF4-FFF2-40B4-BE49-F238E27FC236}">
                <a16:creationId xmlns:a16="http://schemas.microsoft.com/office/drawing/2014/main" id="{7C5984CC-31B5-1BFB-23D4-F6B39E8DD08B}"/>
              </a:ext>
            </a:extLst>
          </p:cNvPr>
          <p:cNvSpPr txBox="1"/>
          <p:nvPr/>
        </p:nvSpPr>
        <p:spPr>
          <a:xfrm>
            <a:off x="8607166" y="2123295"/>
            <a:ext cx="789709" cy="241023"/>
          </a:xfrm>
          <a:prstGeom prst="rect">
            <a:avLst/>
          </a:prstGeom>
          <a:noFill/>
        </p:spPr>
        <p:txBody>
          <a:bodyPr wrap="square" rtlCol="0">
            <a:noAutofit/>
          </a:bodyPr>
          <a:lstStyle/>
          <a:p>
            <a:pPr algn="l"/>
            <a:r>
              <a:rPr lang="en-US" sz="1200" dirty="0">
                <a:solidFill>
                  <a:schemeClr val="bg1"/>
                </a:solidFill>
              </a:rPr>
              <a:t>Canada</a:t>
            </a:r>
          </a:p>
        </p:txBody>
      </p:sp>
      <p:sp>
        <p:nvSpPr>
          <p:cNvPr id="14" name="TextBox 13">
            <a:extLst>
              <a:ext uri="{FF2B5EF4-FFF2-40B4-BE49-F238E27FC236}">
                <a16:creationId xmlns:a16="http://schemas.microsoft.com/office/drawing/2014/main" id="{C702A7B4-9F82-FBBD-85A6-E72D2E991027}"/>
              </a:ext>
            </a:extLst>
          </p:cNvPr>
          <p:cNvSpPr txBox="1"/>
          <p:nvPr/>
        </p:nvSpPr>
        <p:spPr>
          <a:xfrm>
            <a:off x="7816209" y="2254081"/>
            <a:ext cx="789709" cy="241023"/>
          </a:xfrm>
          <a:prstGeom prst="rect">
            <a:avLst/>
          </a:prstGeom>
          <a:noFill/>
        </p:spPr>
        <p:txBody>
          <a:bodyPr wrap="square" rtlCol="0">
            <a:noAutofit/>
          </a:bodyPr>
          <a:lstStyle/>
          <a:p>
            <a:pPr algn="l"/>
            <a:r>
              <a:rPr lang="en-US" sz="1200" dirty="0">
                <a:solidFill>
                  <a:schemeClr val="bg1"/>
                </a:solidFill>
              </a:rPr>
              <a:t>Europe</a:t>
            </a:r>
          </a:p>
        </p:txBody>
      </p:sp>
      <p:sp>
        <p:nvSpPr>
          <p:cNvPr id="15" name="TextBox 14">
            <a:extLst>
              <a:ext uri="{FF2B5EF4-FFF2-40B4-BE49-F238E27FC236}">
                <a16:creationId xmlns:a16="http://schemas.microsoft.com/office/drawing/2014/main" id="{3A95696D-4E56-F31C-AB01-C286CF9B2119}"/>
              </a:ext>
            </a:extLst>
          </p:cNvPr>
          <p:cNvSpPr txBox="1"/>
          <p:nvPr/>
        </p:nvSpPr>
        <p:spPr>
          <a:xfrm>
            <a:off x="8424283" y="1091360"/>
            <a:ext cx="789709" cy="241023"/>
          </a:xfrm>
          <a:prstGeom prst="rect">
            <a:avLst/>
          </a:prstGeom>
          <a:noFill/>
        </p:spPr>
        <p:txBody>
          <a:bodyPr wrap="square" rtlCol="0">
            <a:noAutofit/>
          </a:bodyPr>
          <a:lstStyle/>
          <a:p>
            <a:pPr algn="l"/>
            <a:r>
              <a:rPr lang="en-US" sz="1200" dirty="0">
                <a:solidFill>
                  <a:schemeClr val="tx1">
                    <a:lumMod val="50000"/>
                  </a:schemeClr>
                </a:solidFill>
              </a:rPr>
              <a:t>United States</a:t>
            </a:r>
          </a:p>
        </p:txBody>
      </p:sp>
      <p:sp>
        <p:nvSpPr>
          <p:cNvPr id="16" name="TextBox 15">
            <a:extLst>
              <a:ext uri="{FF2B5EF4-FFF2-40B4-BE49-F238E27FC236}">
                <a16:creationId xmlns:a16="http://schemas.microsoft.com/office/drawing/2014/main" id="{5724A2C6-592E-444B-AB70-A2531CB3D835}"/>
              </a:ext>
            </a:extLst>
          </p:cNvPr>
          <p:cNvSpPr txBox="1"/>
          <p:nvPr/>
        </p:nvSpPr>
        <p:spPr>
          <a:xfrm>
            <a:off x="7026500" y="1775711"/>
            <a:ext cx="789709" cy="241023"/>
          </a:xfrm>
          <a:prstGeom prst="rect">
            <a:avLst/>
          </a:prstGeom>
          <a:noFill/>
        </p:spPr>
        <p:txBody>
          <a:bodyPr wrap="square" rtlCol="0">
            <a:noAutofit/>
          </a:bodyPr>
          <a:lstStyle/>
          <a:p>
            <a:pPr algn="l"/>
            <a:r>
              <a:rPr lang="en-US" sz="1200" dirty="0">
                <a:solidFill>
                  <a:schemeClr val="bg1"/>
                </a:solidFill>
              </a:rPr>
              <a:t>Russia</a:t>
            </a:r>
          </a:p>
        </p:txBody>
      </p:sp>
      <p:sp>
        <p:nvSpPr>
          <p:cNvPr id="17" name="TextBox 16">
            <a:extLst>
              <a:ext uri="{FF2B5EF4-FFF2-40B4-BE49-F238E27FC236}">
                <a16:creationId xmlns:a16="http://schemas.microsoft.com/office/drawing/2014/main" id="{AB9E3747-9386-A24D-3EA4-076FDFF564DB}"/>
              </a:ext>
            </a:extLst>
          </p:cNvPr>
          <p:cNvSpPr txBox="1"/>
          <p:nvPr/>
        </p:nvSpPr>
        <p:spPr>
          <a:xfrm>
            <a:off x="9213992" y="1478182"/>
            <a:ext cx="789709" cy="241023"/>
          </a:xfrm>
          <a:prstGeom prst="rect">
            <a:avLst/>
          </a:prstGeom>
          <a:noFill/>
        </p:spPr>
        <p:txBody>
          <a:bodyPr wrap="square" rtlCol="0">
            <a:noAutofit/>
          </a:bodyPr>
          <a:lstStyle/>
          <a:p>
            <a:pPr algn="l"/>
            <a:r>
              <a:rPr lang="en-US" sz="1200" dirty="0">
                <a:solidFill>
                  <a:schemeClr val="tx1">
                    <a:lumMod val="50000"/>
                  </a:schemeClr>
                </a:solidFill>
              </a:rPr>
              <a:t>Argentina</a:t>
            </a:r>
          </a:p>
        </p:txBody>
      </p:sp>
      <p:sp>
        <p:nvSpPr>
          <p:cNvPr id="18" name="TextBox 17">
            <a:extLst>
              <a:ext uri="{FF2B5EF4-FFF2-40B4-BE49-F238E27FC236}">
                <a16:creationId xmlns:a16="http://schemas.microsoft.com/office/drawing/2014/main" id="{DFD88BB3-E070-F2A5-9C76-32A22BA05798}"/>
              </a:ext>
            </a:extLst>
          </p:cNvPr>
          <p:cNvSpPr txBox="1"/>
          <p:nvPr/>
        </p:nvSpPr>
        <p:spPr>
          <a:xfrm>
            <a:off x="7377122" y="1287554"/>
            <a:ext cx="968958" cy="241023"/>
          </a:xfrm>
          <a:prstGeom prst="rect">
            <a:avLst/>
          </a:prstGeom>
          <a:noFill/>
        </p:spPr>
        <p:txBody>
          <a:bodyPr wrap="square" rtlCol="0">
            <a:noAutofit/>
          </a:bodyPr>
          <a:lstStyle/>
          <a:p>
            <a:pPr algn="l"/>
            <a:r>
              <a:rPr lang="en-US" sz="1200" dirty="0">
                <a:solidFill>
                  <a:schemeClr val="tx1">
                    <a:lumMod val="50000"/>
                  </a:schemeClr>
                </a:solidFill>
              </a:rPr>
              <a:t>Ukraine</a:t>
            </a:r>
          </a:p>
        </p:txBody>
      </p:sp>
      <p:sp>
        <p:nvSpPr>
          <p:cNvPr id="19" name="TextBox 18">
            <a:extLst>
              <a:ext uri="{FF2B5EF4-FFF2-40B4-BE49-F238E27FC236}">
                <a16:creationId xmlns:a16="http://schemas.microsoft.com/office/drawing/2014/main" id="{3B9D6FF7-D492-0CFE-CB78-556A910C8AD3}"/>
              </a:ext>
            </a:extLst>
          </p:cNvPr>
          <p:cNvSpPr txBox="1"/>
          <p:nvPr/>
        </p:nvSpPr>
        <p:spPr>
          <a:xfrm>
            <a:off x="7262692" y="1306088"/>
            <a:ext cx="789709" cy="241023"/>
          </a:xfrm>
          <a:prstGeom prst="rect">
            <a:avLst/>
          </a:prstGeom>
          <a:noFill/>
        </p:spPr>
        <p:txBody>
          <a:bodyPr wrap="square" rtlCol="0">
            <a:noAutofit/>
          </a:bodyPr>
          <a:lstStyle/>
          <a:p>
            <a:pPr algn="l"/>
            <a:endParaRPr lang="en-US" sz="1200" dirty="0">
              <a:solidFill>
                <a:schemeClr val="bg1"/>
              </a:solidFill>
            </a:endParaRPr>
          </a:p>
        </p:txBody>
      </p:sp>
      <p:sp>
        <p:nvSpPr>
          <p:cNvPr id="20" name="TextBox 19">
            <a:extLst>
              <a:ext uri="{FF2B5EF4-FFF2-40B4-BE49-F238E27FC236}">
                <a16:creationId xmlns:a16="http://schemas.microsoft.com/office/drawing/2014/main" id="{BBFCC487-D036-A0C4-929D-54FBDA5989FA}"/>
              </a:ext>
            </a:extLst>
          </p:cNvPr>
          <p:cNvSpPr txBox="1"/>
          <p:nvPr/>
        </p:nvSpPr>
        <p:spPr>
          <a:xfrm>
            <a:off x="9684821" y="1812055"/>
            <a:ext cx="789709" cy="241023"/>
          </a:xfrm>
          <a:prstGeom prst="rect">
            <a:avLst/>
          </a:prstGeom>
          <a:noFill/>
        </p:spPr>
        <p:txBody>
          <a:bodyPr wrap="square" rtlCol="0">
            <a:noAutofit/>
          </a:bodyPr>
          <a:lstStyle/>
          <a:p>
            <a:pPr algn="l"/>
            <a:r>
              <a:rPr lang="en-US" sz="1200" dirty="0">
                <a:solidFill>
                  <a:schemeClr val="tx1">
                    <a:lumMod val="50000"/>
                  </a:schemeClr>
                </a:solidFill>
              </a:rPr>
              <a:t>Australia</a:t>
            </a:r>
          </a:p>
        </p:txBody>
      </p:sp>
    </p:spTree>
    <p:extLst>
      <p:ext uri="{BB962C8B-B14F-4D97-AF65-F5344CB8AC3E}">
        <p14:creationId xmlns:p14="http://schemas.microsoft.com/office/powerpoint/2010/main" val="1853572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781427-FBBA-4D6D-8855-F8B1A3707972}"/>
              </a:ext>
            </a:extLst>
          </p:cNvPr>
          <p:cNvSpPr>
            <a:spLocks noGrp="1"/>
          </p:cNvSpPr>
          <p:nvPr>
            <p:ph idx="1"/>
          </p:nvPr>
        </p:nvSpPr>
        <p:spPr/>
        <p:txBody>
          <a:bodyPr/>
          <a:lstStyle/>
          <a:p>
            <a:pPr>
              <a:lnSpc>
                <a:spcPct val="160000"/>
              </a:lnSpc>
              <a:buFont typeface="Wingdings" pitchFamily="2" charset="2"/>
              <a:buChar char="Ø"/>
            </a:pPr>
            <a:r>
              <a:rPr lang="en-US" sz="2000" dirty="0">
                <a:latin typeface="Arial" pitchFamily="34" charset="0"/>
                <a:cs typeface="Arial" pitchFamily="34" charset="0"/>
              </a:rPr>
              <a:t>Grown in 80 countries</a:t>
            </a:r>
          </a:p>
          <a:p>
            <a:pPr lvl="1">
              <a:lnSpc>
                <a:spcPct val="160000"/>
              </a:lnSpc>
              <a:buFont typeface="Wingdings" pitchFamily="2" charset="2"/>
              <a:buChar char="Ø"/>
            </a:pPr>
            <a:r>
              <a:rPr lang="en-US" sz="1800" dirty="0">
                <a:latin typeface="Arial" pitchFamily="34" charset="0"/>
                <a:cs typeface="Arial" pitchFamily="34" charset="0"/>
              </a:rPr>
              <a:t>Top 10 countries grow 70% of the wheat</a:t>
            </a:r>
          </a:p>
          <a:p>
            <a:pPr>
              <a:lnSpc>
                <a:spcPct val="160000"/>
              </a:lnSpc>
              <a:buFont typeface="Wingdings" pitchFamily="2" charset="2"/>
              <a:buChar char="Ø"/>
            </a:pPr>
            <a:r>
              <a:rPr lang="en-US" sz="2000" dirty="0">
                <a:latin typeface="Arial" pitchFamily="34" charset="0"/>
                <a:cs typeface="Arial" pitchFamily="34" charset="0"/>
              </a:rPr>
              <a:t>Global growing season</a:t>
            </a:r>
          </a:p>
          <a:p>
            <a:pPr lvl="1">
              <a:lnSpc>
                <a:spcPct val="160000"/>
              </a:lnSpc>
              <a:buFont typeface="Wingdings" pitchFamily="2" charset="2"/>
              <a:buChar char="Ø"/>
            </a:pPr>
            <a:r>
              <a:rPr lang="en-US" sz="1800" dirty="0">
                <a:latin typeface="Arial" pitchFamily="34" charset="0"/>
                <a:cs typeface="Arial" pitchFamily="34" charset="0"/>
              </a:rPr>
              <a:t>Wheat always growing somewhere in the world</a:t>
            </a:r>
          </a:p>
          <a:p>
            <a:pPr>
              <a:lnSpc>
                <a:spcPct val="160000"/>
              </a:lnSpc>
              <a:buFont typeface="Wingdings" pitchFamily="2" charset="2"/>
              <a:buChar char="Ø"/>
            </a:pPr>
            <a:r>
              <a:rPr lang="en-US" sz="2000" dirty="0">
                <a:latin typeface="Arial" pitchFamily="34" charset="0"/>
                <a:cs typeface="Arial" pitchFamily="34" charset="0"/>
              </a:rPr>
              <a:t>Seven Major Wheat Exporters:</a:t>
            </a:r>
          </a:p>
          <a:p>
            <a:pPr lvl="1">
              <a:lnSpc>
                <a:spcPct val="160000"/>
              </a:lnSpc>
              <a:buFont typeface="Wingdings" pitchFamily="2" charset="2"/>
              <a:buChar char="Ø"/>
            </a:pPr>
            <a:r>
              <a:rPr lang="en-US" sz="1800" dirty="0">
                <a:latin typeface="Arial" pitchFamily="34" charset="0"/>
                <a:cs typeface="Arial" pitchFamily="34" charset="0"/>
              </a:rPr>
              <a:t>Major Exporters provide 89% of supply</a:t>
            </a:r>
          </a:p>
          <a:p>
            <a:pPr>
              <a:lnSpc>
                <a:spcPct val="160000"/>
              </a:lnSpc>
              <a:buFont typeface="Wingdings" pitchFamily="2" charset="2"/>
              <a:buChar char="Ø"/>
            </a:pPr>
            <a:r>
              <a:rPr lang="en-US" sz="2000" dirty="0">
                <a:latin typeface="Arial" pitchFamily="34" charset="0"/>
                <a:cs typeface="Arial" pitchFamily="34" charset="0"/>
              </a:rPr>
              <a:t>Annual Cereal Plant </a:t>
            </a:r>
          </a:p>
          <a:p>
            <a:pPr lvl="1">
              <a:lnSpc>
                <a:spcPct val="160000"/>
              </a:lnSpc>
              <a:buFont typeface="Wingdings" pitchFamily="2" charset="2"/>
              <a:buChar char="Ø"/>
            </a:pPr>
            <a:r>
              <a:rPr lang="en-US" sz="1800" dirty="0">
                <a:latin typeface="Arial" pitchFamily="34" charset="0"/>
                <a:cs typeface="Arial" pitchFamily="34" charset="0"/>
              </a:rPr>
              <a:t>Canada 110 day wheat life cycle</a:t>
            </a:r>
          </a:p>
          <a:p>
            <a:pPr lvl="1">
              <a:lnSpc>
                <a:spcPct val="160000"/>
              </a:lnSpc>
              <a:buFont typeface="Wingdings" pitchFamily="2" charset="2"/>
              <a:buChar char="Ø"/>
            </a:pPr>
            <a:r>
              <a:rPr lang="en-US" sz="1800" dirty="0">
                <a:latin typeface="Arial" pitchFamily="34" charset="0"/>
                <a:cs typeface="Arial" pitchFamily="34" charset="0"/>
              </a:rPr>
              <a:t>Weather impact</a:t>
            </a:r>
          </a:p>
          <a:p>
            <a:pPr>
              <a:lnSpc>
                <a:spcPct val="160000"/>
              </a:lnSpc>
              <a:buFont typeface="Wingdings" pitchFamily="2" charset="2"/>
              <a:buChar char="Ø"/>
            </a:pPr>
            <a:endParaRPr lang="en-US" sz="2000" dirty="0">
              <a:latin typeface="Arial" pitchFamily="34" charset="0"/>
              <a:cs typeface="Arial" pitchFamily="34" charset="0"/>
            </a:endParaRPr>
          </a:p>
          <a:p>
            <a:endParaRPr lang="en-US" sz="2000" dirty="0"/>
          </a:p>
        </p:txBody>
      </p:sp>
      <p:sp>
        <p:nvSpPr>
          <p:cNvPr id="3" name="Title 2">
            <a:extLst>
              <a:ext uri="{FF2B5EF4-FFF2-40B4-BE49-F238E27FC236}">
                <a16:creationId xmlns:a16="http://schemas.microsoft.com/office/drawing/2014/main" id="{E27774B4-894F-4CDB-9942-623E69AFA93F}"/>
              </a:ext>
            </a:extLst>
          </p:cNvPr>
          <p:cNvSpPr>
            <a:spLocks noGrp="1"/>
          </p:cNvSpPr>
          <p:nvPr>
            <p:ph type="title"/>
          </p:nvPr>
        </p:nvSpPr>
        <p:spPr/>
        <p:txBody>
          <a:bodyPr/>
          <a:lstStyle/>
          <a:p>
            <a:r>
              <a:rPr lang="en-US" sz="3000" dirty="0"/>
              <a:t>Wheat Supply</a:t>
            </a:r>
          </a:p>
        </p:txBody>
      </p:sp>
      <p:sp>
        <p:nvSpPr>
          <p:cNvPr id="4" name="TextBox 3">
            <a:extLst>
              <a:ext uri="{FF2B5EF4-FFF2-40B4-BE49-F238E27FC236}">
                <a16:creationId xmlns:a16="http://schemas.microsoft.com/office/drawing/2014/main" id="{B804008B-7D15-4A35-AD87-842FD3EA96E6}"/>
              </a:ext>
            </a:extLst>
          </p:cNvPr>
          <p:cNvSpPr txBox="1"/>
          <p:nvPr/>
        </p:nvSpPr>
        <p:spPr>
          <a:xfrm>
            <a:off x="10315916" y="6363640"/>
            <a:ext cx="2096654" cy="262015"/>
          </a:xfrm>
          <a:prstGeom prst="rect">
            <a:avLst/>
          </a:prstGeom>
          <a:noFill/>
        </p:spPr>
        <p:txBody>
          <a:bodyPr wrap="square" rtlCol="0">
            <a:noAutofit/>
          </a:bodyPr>
          <a:lstStyle/>
          <a:p>
            <a:pPr algn="l"/>
            <a:r>
              <a:rPr lang="en-US" sz="1200" dirty="0">
                <a:latin typeface="Arial" panose="020B0604020202020204" pitchFamily="34" charset="0"/>
                <a:cs typeface="Arial" panose="020B0604020202020204" pitchFamily="34" charset="0"/>
              </a:rPr>
              <a:t>Source: USDA</a:t>
            </a:r>
          </a:p>
        </p:txBody>
      </p:sp>
      <p:sp>
        <p:nvSpPr>
          <p:cNvPr id="9" name="TextBox 8">
            <a:extLst>
              <a:ext uri="{FF2B5EF4-FFF2-40B4-BE49-F238E27FC236}">
                <a16:creationId xmlns:a16="http://schemas.microsoft.com/office/drawing/2014/main" id="{8A4475BF-9CBA-AD37-69BE-840E7034791D}"/>
              </a:ext>
            </a:extLst>
          </p:cNvPr>
          <p:cNvSpPr txBox="1"/>
          <p:nvPr/>
        </p:nvSpPr>
        <p:spPr>
          <a:xfrm>
            <a:off x="9157856" y="3454400"/>
            <a:ext cx="789709" cy="286327"/>
          </a:xfrm>
          <a:prstGeom prst="rect">
            <a:avLst/>
          </a:prstGeom>
          <a:noFill/>
        </p:spPr>
        <p:txBody>
          <a:bodyPr wrap="square" rtlCol="0">
            <a:noAutofit/>
          </a:bodyPr>
          <a:lstStyle/>
          <a:p>
            <a:pPr algn="l"/>
            <a:r>
              <a:rPr lang="en-US" sz="1200" dirty="0">
                <a:solidFill>
                  <a:schemeClr val="bg1"/>
                </a:solidFill>
              </a:rPr>
              <a:t>Canada</a:t>
            </a:r>
          </a:p>
        </p:txBody>
      </p:sp>
      <p:sp>
        <p:nvSpPr>
          <p:cNvPr id="11" name="TextBox 10">
            <a:extLst>
              <a:ext uri="{FF2B5EF4-FFF2-40B4-BE49-F238E27FC236}">
                <a16:creationId xmlns:a16="http://schemas.microsoft.com/office/drawing/2014/main" id="{F01C80F8-3369-CD52-469D-08B2C1393630}"/>
              </a:ext>
            </a:extLst>
          </p:cNvPr>
          <p:cNvSpPr txBox="1"/>
          <p:nvPr/>
        </p:nvSpPr>
        <p:spPr>
          <a:xfrm>
            <a:off x="8109527" y="3678062"/>
            <a:ext cx="789709" cy="286327"/>
          </a:xfrm>
          <a:prstGeom prst="rect">
            <a:avLst/>
          </a:prstGeom>
          <a:noFill/>
        </p:spPr>
        <p:txBody>
          <a:bodyPr wrap="square" rtlCol="0">
            <a:noAutofit/>
          </a:bodyPr>
          <a:lstStyle/>
          <a:p>
            <a:pPr algn="l"/>
            <a:r>
              <a:rPr lang="en-US" sz="1200" dirty="0">
                <a:solidFill>
                  <a:schemeClr val="bg1"/>
                </a:solidFill>
              </a:rPr>
              <a:t>Europe</a:t>
            </a:r>
          </a:p>
        </p:txBody>
      </p:sp>
      <p:sp>
        <p:nvSpPr>
          <p:cNvPr id="13" name="TextBox 12">
            <a:extLst>
              <a:ext uri="{FF2B5EF4-FFF2-40B4-BE49-F238E27FC236}">
                <a16:creationId xmlns:a16="http://schemas.microsoft.com/office/drawing/2014/main" id="{5C1601B5-0266-62B7-3FA4-473E48716D0B}"/>
              </a:ext>
            </a:extLst>
          </p:cNvPr>
          <p:cNvSpPr txBox="1"/>
          <p:nvPr/>
        </p:nvSpPr>
        <p:spPr>
          <a:xfrm>
            <a:off x="7319818" y="3133437"/>
            <a:ext cx="789709" cy="286327"/>
          </a:xfrm>
          <a:prstGeom prst="rect">
            <a:avLst/>
          </a:prstGeom>
          <a:noFill/>
        </p:spPr>
        <p:txBody>
          <a:bodyPr wrap="square" rtlCol="0">
            <a:noAutofit/>
          </a:bodyPr>
          <a:lstStyle/>
          <a:p>
            <a:pPr algn="l"/>
            <a:r>
              <a:rPr lang="en-US" sz="1200" dirty="0">
                <a:solidFill>
                  <a:schemeClr val="bg1"/>
                </a:solidFill>
              </a:rPr>
              <a:t>Russia</a:t>
            </a:r>
          </a:p>
        </p:txBody>
      </p:sp>
      <p:sp>
        <p:nvSpPr>
          <p:cNvPr id="16" name="TextBox 15">
            <a:extLst>
              <a:ext uri="{FF2B5EF4-FFF2-40B4-BE49-F238E27FC236}">
                <a16:creationId xmlns:a16="http://schemas.microsoft.com/office/drawing/2014/main" id="{C3AEF9F2-1918-0AE9-4BB2-38F1E0D3AEF4}"/>
              </a:ext>
            </a:extLst>
          </p:cNvPr>
          <p:cNvSpPr txBox="1"/>
          <p:nvPr/>
        </p:nvSpPr>
        <p:spPr>
          <a:xfrm>
            <a:off x="7442199" y="2753870"/>
            <a:ext cx="789709" cy="286327"/>
          </a:xfrm>
          <a:prstGeom prst="rect">
            <a:avLst/>
          </a:prstGeom>
          <a:noFill/>
        </p:spPr>
        <p:txBody>
          <a:bodyPr wrap="square" rtlCol="0">
            <a:noAutofit/>
          </a:bodyPr>
          <a:lstStyle/>
          <a:p>
            <a:pPr algn="l"/>
            <a:r>
              <a:rPr lang="en-US" sz="1200" dirty="0">
                <a:solidFill>
                  <a:schemeClr val="bg1"/>
                </a:solidFill>
              </a:rPr>
              <a:t>Ukraine</a:t>
            </a:r>
          </a:p>
        </p:txBody>
      </p:sp>
      <p:pic>
        <p:nvPicPr>
          <p:cNvPr id="2050" name="Picture 3">
            <a:extLst>
              <a:ext uri="{FF2B5EF4-FFF2-40B4-BE49-F238E27FC236}">
                <a16:creationId xmlns:a16="http://schemas.microsoft.com/office/drawing/2014/main" id="{5A8FEF67-CAA3-3410-518E-792FC95E5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9797" y="4763"/>
            <a:ext cx="5050173"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a:extLst>
              <a:ext uri="{FF2B5EF4-FFF2-40B4-BE49-F238E27FC236}">
                <a16:creationId xmlns:a16="http://schemas.microsoft.com/office/drawing/2014/main" id="{E36E4893-CC75-0A3C-C517-6DEA8B1D082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21427" y="3403600"/>
            <a:ext cx="6165908" cy="304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596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B09E692-C030-4B9E-83DE-BF655E5E327F}"/>
              </a:ext>
            </a:extLst>
          </p:cNvPr>
          <p:cNvSpPr txBox="1"/>
          <p:nvPr/>
        </p:nvSpPr>
        <p:spPr>
          <a:xfrm>
            <a:off x="9622173" y="6441501"/>
            <a:ext cx="178552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4585A"/>
                </a:solidFill>
                <a:effectLst/>
                <a:uLnTx/>
                <a:uFillTx/>
                <a:latin typeface="Arial" panose="020B0604020202020204" pitchFamily="34" charset="0"/>
                <a:cs typeface="Arial" panose="020B0604020202020204" pitchFamily="34" charset="0"/>
              </a:rPr>
              <a:t>Source: USDA</a:t>
            </a:r>
          </a:p>
        </p:txBody>
      </p:sp>
      <p:graphicFrame>
        <p:nvGraphicFramePr>
          <p:cNvPr id="2" name="Chart 1">
            <a:extLst>
              <a:ext uri="{FF2B5EF4-FFF2-40B4-BE49-F238E27FC236}">
                <a16:creationId xmlns:a16="http://schemas.microsoft.com/office/drawing/2014/main" id="{F211126A-3BA5-BD51-B847-7A7524D4E95B}"/>
              </a:ext>
            </a:extLst>
          </p:cNvPr>
          <p:cNvGraphicFramePr>
            <a:graphicFrameLocks noGrp="1"/>
          </p:cNvGraphicFramePr>
          <p:nvPr/>
        </p:nvGraphicFramePr>
        <p:xfrm>
          <a:off x="111512" y="301083"/>
          <a:ext cx="11296186" cy="61814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8073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0E961B-8249-4984-811C-766240468365}"/>
              </a:ext>
            </a:extLst>
          </p:cNvPr>
          <p:cNvSpPr>
            <a:spLocks noGrp="1"/>
          </p:cNvSpPr>
          <p:nvPr>
            <p:ph type="title"/>
          </p:nvPr>
        </p:nvSpPr>
        <p:spPr/>
        <p:txBody>
          <a:bodyPr/>
          <a:lstStyle/>
          <a:p>
            <a:r>
              <a:rPr lang="en-US" dirty="0"/>
              <a:t>Corn Futures Prices - Chicago</a:t>
            </a:r>
          </a:p>
        </p:txBody>
      </p:sp>
      <p:pic>
        <p:nvPicPr>
          <p:cNvPr id="4099" name="Picture 8">
            <a:extLst>
              <a:ext uri="{FF2B5EF4-FFF2-40B4-BE49-F238E27FC236}">
                <a16:creationId xmlns:a16="http://schemas.microsoft.com/office/drawing/2014/main" id="{3AF22E99-CB76-F5CE-6F81-CCA3C6EA1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13" y="864065"/>
            <a:ext cx="11223461" cy="5579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52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0E961B-8249-4984-811C-766240468365}"/>
              </a:ext>
            </a:extLst>
          </p:cNvPr>
          <p:cNvSpPr>
            <a:spLocks noGrp="1"/>
          </p:cNvSpPr>
          <p:nvPr>
            <p:ph type="title"/>
          </p:nvPr>
        </p:nvSpPr>
        <p:spPr>
          <a:xfrm>
            <a:off x="544976" y="400050"/>
            <a:ext cx="10896600" cy="914400"/>
          </a:xfrm>
        </p:spPr>
        <p:txBody>
          <a:bodyPr/>
          <a:lstStyle/>
          <a:p>
            <a:r>
              <a:rPr lang="en-US" dirty="0"/>
              <a:t>Wheat Futures Prices – MPLS – Hard Flour</a:t>
            </a:r>
          </a:p>
        </p:txBody>
      </p:sp>
      <p:pic>
        <p:nvPicPr>
          <p:cNvPr id="5122" name="Picture 6">
            <a:extLst>
              <a:ext uri="{FF2B5EF4-FFF2-40B4-BE49-F238E27FC236}">
                <a16:creationId xmlns:a16="http://schemas.microsoft.com/office/drawing/2014/main" id="{B7F9AFBB-0BCD-915A-01B8-11F0A0B55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64" y="932873"/>
            <a:ext cx="11148291" cy="552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067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EC2848-AA6A-E9AD-705C-974CBF4421BF}"/>
              </a:ext>
            </a:extLst>
          </p:cNvPr>
          <p:cNvPicPr>
            <a:picLocks noChangeAspect="1"/>
          </p:cNvPicPr>
          <p:nvPr/>
        </p:nvPicPr>
        <p:blipFill>
          <a:blip r:embed="rId2"/>
          <a:stretch>
            <a:fillRect/>
          </a:stretch>
        </p:blipFill>
        <p:spPr>
          <a:xfrm>
            <a:off x="147781" y="245327"/>
            <a:ext cx="11215311" cy="6246388"/>
          </a:xfrm>
          <a:prstGeom prst="rect">
            <a:avLst/>
          </a:prstGeom>
        </p:spPr>
      </p:pic>
    </p:spTree>
    <p:extLst>
      <p:ext uri="{BB962C8B-B14F-4D97-AF65-F5344CB8AC3E}">
        <p14:creationId xmlns:p14="http://schemas.microsoft.com/office/powerpoint/2010/main" val="4187159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Image" descr="Image">
            <a:extLst>
              <a:ext uri="{FF2B5EF4-FFF2-40B4-BE49-F238E27FC236}">
                <a16:creationId xmlns:a16="http://schemas.microsoft.com/office/drawing/2014/main" id="{3DF7984F-D9B7-40F8-A68F-19668EBBCC42}"/>
              </a:ext>
            </a:extLst>
          </p:cNvPr>
          <p:cNvPicPr>
            <a:picLocks noGrp="1" noChangeAspect="1" noChangeArrowheads="1"/>
          </p:cNvPicPr>
          <p:nvPr>
            <p:ph type="pic" sz="quarter" idx="17"/>
          </p:nvPr>
        </p:nvPicPr>
        <p:blipFill>
          <a:blip r:embed="rId3" cstate="email">
            <a:extLst>
              <a:ext uri="{28A0092B-C50C-407E-A947-70E740481C1C}">
                <a14:useLocalDpi xmlns:a14="http://schemas.microsoft.com/office/drawing/2010/main"/>
              </a:ext>
            </a:extLst>
          </a:blip>
          <a:srcRect/>
          <a:stretch>
            <a:fillRect/>
          </a:stretch>
        </p:blipFill>
        <p:spPr>
          <a:xfrm>
            <a:off x="-151001" y="-201335"/>
            <a:ext cx="12192000" cy="6858000"/>
          </a:xfrm>
          <a:blipFill dpi="0" rotWithShape="0">
            <a:blip r:embed="rId4"/>
            <a:srcRect/>
            <a:tile tx="0" ty="0" sx="100000" sy="100000" flip="none" algn="tl"/>
          </a:blipFill>
          <a:extLst>
            <a:ext uri="{91240B29-F687-4F45-9708-019B960494DF}">
              <a14:hiddenLine xmlns:a14="http://schemas.microsoft.com/office/drawing/2010/main" w="3175">
                <a:solidFill>
                  <a:srgbClr val="000000"/>
                </a:solidFill>
                <a:miter lim="400000"/>
                <a:headEnd/>
                <a:tailEnd/>
              </a14:hiddenLine>
            </a:ext>
          </a:extLst>
        </p:spPr>
      </p:pic>
      <p:sp>
        <p:nvSpPr>
          <p:cNvPr id="3" name="Text Placeholder 2">
            <a:extLst>
              <a:ext uri="{FF2B5EF4-FFF2-40B4-BE49-F238E27FC236}">
                <a16:creationId xmlns:a16="http://schemas.microsoft.com/office/drawing/2014/main" id="{58B02F9F-905E-4D05-83C0-6C14C22E66EF}"/>
              </a:ext>
            </a:extLst>
          </p:cNvPr>
          <p:cNvSpPr>
            <a:spLocks noGrp="1"/>
          </p:cNvSpPr>
          <p:nvPr>
            <p:ph type="body" sz="quarter" idx="10"/>
          </p:nvPr>
        </p:nvSpPr>
        <p:spPr>
          <a:xfrm>
            <a:off x="3602038" y="2332038"/>
            <a:ext cx="4987925" cy="1646237"/>
          </a:xfrm>
        </p:spPr>
        <p:txBody>
          <a:bodyPr/>
          <a:lstStyle/>
          <a:p>
            <a:pPr eaLnBrk="1" hangingPunct="1">
              <a:spcBef>
                <a:spcPct val="0"/>
              </a:spcBef>
            </a:pPr>
            <a:r>
              <a:rPr altLang="en-US" dirty="0">
                <a:ea typeface="Sitka Text" panose="02000505000000020004" pitchFamily="2" charset="0"/>
              </a:rPr>
              <a:t>Thank You</a:t>
            </a:r>
          </a:p>
          <a:p>
            <a:pPr eaLnBrk="1" hangingPunct="1">
              <a:spcBef>
                <a:spcPct val="0"/>
              </a:spcBef>
            </a:pPr>
            <a:endParaRPr altLang="en-US" sz="1600" dirty="0">
              <a:ea typeface="Sitka Text" panose="02000505000000020004" pitchFamily="2" charset="0"/>
            </a:endParaRPr>
          </a:p>
        </p:txBody>
      </p:sp>
      <p:sp>
        <p:nvSpPr>
          <p:cNvPr id="104452" name="Shape">
            <a:extLst>
              <a:ext uri="{FF2B5EF4-FFF2-40B4-BE49-F238E27FC236}">
                <a16:creationId xmlns:a16="http://schemas.microsoft.com/office/drawing/2014/main" id="{43EE48B0-CE28-4F0F-A92D-0EC57376D738}"/>
              </a:ext>
            </a:extLst>
          </p:cNvPr>
          <p:cNvSpPr>
            <a:spLocks/>
          </p:cNvSpPr>
          <p:nvPr/>
        </p:nvSpPr>
        <p:spPr bwMode="auto">
          <a:xfrm>
            <a:off x="881063" y="644525"/>
            <a:ext cx="10429875" cy="5568950"/>
          </a:xfrm>
          <a:custGeom>
            <a:avLst/>
            <a:gdLst>
              <a:gd name="T0" fmla="*/ 2147483646 w 21534"/>
              <a:gd name="T1" fmla="*/ 2147483646 h 21546"/>
              <a:gd name="T2" fmla="*/ 2147483646 w 21534"/>
              <a:gd name="T3" fmla="*/ 2147483646 h 21546"/>
              <a:gd name="T4" fmla="*/ 2147483646 w 21534"/>
              <a:gd name="T5" fmla="*/ 2147483646 h 21546"/>
              <a:gd name="T6" fmla="*/ 2147483646 w 21534"/>
              <a:gd name="T7" fmla="*/ 2147483646 h 2154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34" h="21546" extrusionOk="0">
                <a:moveTo>
                  <a:pt x="20954" y="32"/>
                </a:moveTo>
                <a:lnTo>
                  <a:pt x="11497" y="8"/>
                </a:lnTo>
                <a:cubicBezTo>
                  <a:pt x="10670" y="-34"/>
                  <a:pt x="9844" y="81"/>
                  <a:pt x="9030" y="350"/>
                </a:cubicBezTo>
                <a:cubicBezTo>
                  <a:pt x="7292" y="924"/>
                  <a:pt x="5629" y="2202"/>
                  <a:pt x="4293" y="4362"/>
                </a:cubicBezTo>
                <a:cubicBezTo>
                  <a:pt x="3289" y="5984"/>
                  <a:pt x="2513" y="8045"/>
                  <a:pt x="2037" y="10364"/>
                </a:cubicBezTo>
                <a:lnTo>
                  <a:pt x="45" y="20168"/>
                </a:lnTo>
                <a:cubicBezTo>
                  <a:pt x="-31" y="20487"/>
                  <a:pt x="-10" y="20857"/>
                  <a:pt x="99" y="21140"/>
                </a:cubicBezTo>
                <a:cubicBezTo>
                  <a:pt x="199" y="21402"/>
                  <a:pt x="363" y="21554"/>
                  <a:pt x="535" y="21545"/>
                </a:cubicBezTo>
                <a:lnTo>
                  <a:pt x="10399" y="21545"/>
                </a:lnTo>
                <a:cubicBezTo>
                  <a:pt x="12263" y="21566"/>
                  <a:pt x="14092" y="20603"/>
                  <a:pt x="15677" y="18767"/>
                </a:cubicBezTo>
                <a:cubicBezTo>
                  <a:pt x="17400" y="16771"/>
                  <a:pt x="18757" y="13838"/>
                  <a:pt x="19566" y="10358"/>
                </a:cubicBezTo>
                <a:lnTo>
                  <a:pt x="21479" y="1631"/>
                </a:lnTo>
                <a:cubicBezTo>
                  <a:pt x="21569" y="1263"/>
                  <a:pt x="21547" y="832"/>
                  <a:pt x="21422" y="502"/>
                </a:cubicBezTo>
                <a:cubicBezTo>
                  <a:pt x="21313" y="217"/>
                  <a:pt x="21140" y="43"/>
                  <a:pt x="20954" y="32"/>
                </a:cubicBezTo>
                <a:close/>
              </a:path>
            </a:pathLst>
          </a:custGeom>
          <a:noFill/>
          <a:ln w="57150">
            <a:solidFill>
              <a:schemeClr val="bg1"/>
            </a:solidFill>
            <a:miter lim="400000"/>
            <a:headEnd/>
            <a:tailEnd/>
          </a:ln>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en-US" dirty="0"/>
          </a:p>
        </p:txBody>
      </p:sp>
      <p:sp>
        <p:nvSpPr>
          <p:cNvPr id="6" name="TextBox 5">
            <a:extLst>
              <a:ext uri="{FF2B5EF4-FFF2-40B4-BE49-F238E27FC236}">
                <a16:creationId xmlns:a16="http://schemas.microsoft.com/office/drawing/2014/main" id="{17F6AEF1-3812-4F01-A170-1FD9D8F4D606}"/>
              </a:ext>
            </a:extLst>
          </p:cNvPr>
          <p:cNvSpPr txBox="1"/>
          <p:nvPr/>
        </p:nvSpPr>
        <p:spPr>
          <a:xfrm>
            <a:off x="3435291" y="1685707"/>
            <a:ext cx="6199464" cy="646331"/>
          </a:xfrm>
          <a:prstGeom prst="rect">
            <a:avLst/>
          </a:prstGeom>
          <a:noFill/>
        </p:spPr>
        <p:txBody>
          <a:bodyPr wrap="square">
            <a:spAutoFit/>
          </a:bodyPr>
          <a:lstStyle/>
          <a:p>
            <a:pPr algn="ctr"/>
            <a:r>
              <a:rPr lang="en-US" sz="1800" b="1" dirty="0">
                <a:solidFill>
                  <a:schemeClr val="bg1"/>
                </a:solidFill>
                <a:latin typeface="Arial" panose="020B0604020202020204" pitchFamily="34" charset="0"/>
                <a:cs typeface="Arial" panose="020B0604020202020204" pitchFamily="34" charset="0"/>
              </a:rPr>
              <a:t>“It’s not that I’m so smart, it’s just that I stay with problems longer” – Albert Einstein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AFD62-5092-45A4-A9C9-32726CDEB846}"/>
              </a:ext>
            </a:extLst>
          </p:cNvPr>
          <p:cNvSpPr>
            <a:spLocks noGrp="1"/>
          </p:cNvSpPr>
          <p:nvPr>
            <p:ph type="title"/>
          </p:nvPr>
        </p:nvSpPr>
        <p:spPr/>
        <p:txBody>
          <a:bodyPr/>
          <a:lstStyle/>
          <a:p>
            <a:r>
              <a:rPr lang="en-US" dirty="0"/>
              <a:t>Agricultural Risk Management</a:t>
            </a:r>
            <a:endParaRPr lang="en-CA" dirty="0"/>
          </a:p>
        </p:txBody>
      </p:sp>
      <p:sp>
        <p:nvSpPr>
          <p:cNvPr id="3" name="TextBox 2">
            <a:extLst>
              <a:ext uri="{FF2B5EF4-FFF2-40B4-BE49-F238E27FC236}">
                <a16:creationId xmlns:a16="http://schemas.microsoft.com/office/drawing/2014/main" id="{1364B60A-027A-8766-702B-9BE702AB2E64}"/>
              </a:ext>
            </a:extLst>
          </p:cNvPr>
          <p:cNvSpPr txBox="1"/>
          <p:nvPr/>
        </p:nvSpPr>
        <p:spPr>
          <a:xfrm>
            <a:off x="694592" y="3648807"/>
            <a:ext cx="484456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yriad Pro SemiCond"/>
                <a:ea typeface="+mn-ea"/>
                <a:cs typeface="+mn-cs"/>
              </a:rPr>
              <a:t>Jared Munro, Chief Executive Officer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yriad Pro SemiCond"/>
                <a:ea typeface="+mn-ea"/>
                <a:cs typeface="+mn-cs"/>
              </a:rPr>
              <a:t>December 6, 2023</a:t>
            </a:r>
            <a:endParaRPr kumimoji="0" lang="en-CA" sz="2000" b="1" i="0" u="none" strike="noStrike" kern="1200" cap="none" spc="0" normalizeH="0" baseline="0" noProof="0" dirty="0">
              <a:ln>
                <a:noFill/>
              </a:ln>
              <a:solidFill>
                <a:prstClr val="black"/>
              </a:solidFill>
              <a:effectLst/>
              <a:uLnTx/>
              <a:uFillTx/>
              <a:latin typeface="Myriad Pro SemiCond"/>
              <a:ea typeface="+mn-ea"/>
              <a:cs typeface="+mn-cs"/>
            </a:endParaRPr>
          </a:p>
        </p:txBody>
      </p:sp>
      <p:sp>
        <p:nvSpPr>
          <p:cNvPr id="4" name="TextBox 3">
            <a:extLst>
              <a:ext uri="{FF2B5EF4-FFF2-40B4-BE49-F238E27FC236}">
                <a16:creationId xmlns:a16="http://schemas.microsoft.com/office/drawing/2014/main" id="{FE75680F-49C6-EEE0-497A-5D75B823B37E}"/>
              </a:ext>
            </a:extLst>
          </p:cNvPr>
          <p:cNvSpPr txBox="1"/>
          <p:nvPr/>
        </p:nvSpPr>
        <p:spPr>
          <a:xfrm>
            <a:off x="10331079" y="3277453"/>
            <a:ext cx="1535289" cy="923330"/>
          </a:xfrm>
          <a:prstGeom prst="rect">
            <a:avLst/>
          </a:prstGeom>
          <a:noFill/>
        </p:spPr>
        <p:txBody>
          <a:bodyPr wrap="square" rtlCol="0">
            <a:spAutoFit/>
          </a:bodyPr>
          <a:lstStyle/>
          <a:p>
            <a:pPr algn="ctr"/>
            <a:r>
              <a:rPr lang="en-CA" dirty="0">
                <a:solidFill>
                  <a:schemeClr val="bg1"/>
                </a:solidFill>
              </a:rPr>
              <a:t>Join at </a:t>
            </a:r>
            <a:r>
              <a:rPr lang="en-CA" b="1" dirty="0">
                <a:solidFill>
                  <a:schemeClr val="bg1"/>
                </a:solidFill>
              </a:rPr>
              <a:t>slido.com #WAC2023</a:t>
            </a:r>
          </a:p>
        </p:txBody>
      </p:sp>
    </p:spTree>
    <p:extLst>
      <p:ext uri="{BB962C8B-B14F-4D97-AF65-F5344CB8AC3E}">
        <p14:creationId xmlns:p14="http://schemas.microsoft.com/office/powerpoint/2010/main" val="3657472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map of land with red squares&#10;&#10;Description automatically generated">
            <a:extLst>
              <a:ext uri="{FF2B5EF4-FFF2-40B4-BE49-F238E27FC236}">
                <a16:creationId xmlns:a16="http://schemas.microsoft.com/office/drawing/2014/main" id="{B26C2B26-FDC1-AA0F-EAC6-09D2B8F5EA4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039" r="16406"/>
          <a:stretch/>
        </p:blipFill>
        <p:spPr>
          <a:xfrm>
            <a:off x="20" y="1"/>
            <a:ext cx="12191979" cy="6858000"/>
          </a:xfrm>
          <a:prstGeom prst="rect">
            <a:avLst/>
          </a:prstGeom>
        </p:spPr>
      </p:pic>
    </p:spTree>
    <p:extLst>
      <p:ext uri="{BB962C8B-B14F-4D97-AF65-F5344CB8AC3E}">
        <p14:creationId xmlns:p14="http://schemas.microsoft.com/office/powerpoint/2010/main" val="2754055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4221" y="808111"/>
            <a:ext cx="10254953" cy="994172"/>
          </a:xfrm>
        </p:spPr>
        <p:txBody>
          <a:bodyPr>
            <a:noAutofit/>
          </a:bodyPr>
          <a:lstStyle/>
          <a:p>
            <a:r>
              <a:rPr lang="en-CA" sz="3200" dirty="0">
                <a:latin typeface="Segoe UI" panose="020B0502040204020203" pitchFamily="34" charset="0"/>
                <a:cs typeface="Segoe UI" panose="020B0502040204020203" pitchFamily="34" charset="0"/>
              </a:rPr>
              <a:t>Manitoba Agricultural Services Corporation </a:t>
            </a:r>
            <a:br>
              <a:rPr lang="en-CA" sz="3200" dirty="0">
                <a:latin typeface="Segoe UI" panose="020B0502040204020203" pitchFamily="34" charset="0"/>
                <a:cs typeface="Segoe UI" panose="020B0502040204020203" pitchFamily="34" charset="0"/>
              </a:rPr>
            </a:br>
            <a:r>
              <a:rPr lang="en-CA" sz="3200" dirty="0">
                <a:latin typeface="Segoe UI" panose="020B0502040204020203" pitchFamily="34" charset="0"/>
                <a:cs typeface="Segoe UI" panose="020B0502040204020203" pitchFamily="34" charset="0"/>
              </a:rPr>
              <a:t>(MASC)</a:t>
            </a:r>
          </a:p>
        </p:txBody>
      </p:sp>
      <p:sp>
        <p:nvSpPr>
          <p:cNvPr id="3" name="Slide Number Placeholder 2"/>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6AAE19D-08DA-1B40-8CF0-722A95344536}" type="slidenum">
              <a:rPr kumimoji="0" lang="en-US" sz="1200" b="0" i="0" u="none" strike="noStrike" kern="1200" cap="none" spc="0" normalizeH="0" baseline="0" noProof="0" smtClean="0">
                <a:ln>
                  <a:noFill/>
                </a:ln>
                <a:solidFill>
                  <a:prstClr val="black">
                    <a:tint val="75000"/>
                  </a:prstClr>
                </a:solidFill>
                <a:effectLst/>
                <a:uLnTx/>
                <a:uFillTx/>
                <a:latin typeface="Myriad Pro SemiCon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Myriad Pro SemiCond"/>
              <a:ea typeface="+mn-ea"/>
              <a:cs typeface="+mn-cs"/>
            </a:endParaRPr>
          </a:p>
        </p:txBody>
      </p:sp>
      <p:sp>
        <p:nvSpPr>
          <p:cNvPr id="2" name="Content Placeholder 1"/>
          <p:cNvSpPr>
            <a:spLocks noGrp="1"/>
          </p:cNvSpPr>
          <p:nvPr>
            <p:ph sz="half" idx="1"/>
          </p:nvPr>
        </p:nvSpPr>
        <p:spPr>
          <a:xfrm>
            <a:off x="974221" y="1802284"/>
            <a:ext cx="10254953" cy="4736630"/>
          </a:xfrm>
        </p:spPr>
        <p:txBody>
          <a:bodyPr vert="horz" lIns="91440" tIns="45720" rIns="91440" bIns="45720" rtlCol="0" anchor="t">
            <a:normAutofit/>
          </a:bodyPr>
          <a:lstStyle/>
          <a:p>
            <a:r>
              <a:rPr lang="en-US" sz="2400" b="0" dirty="0"/>
              <a:t>Provincial Crown Corporation reporting to the Minister of Agriculture</a:t>
            </a:r>
            <a:endParaRPr lang="en-US" sz="2400" dirty="0"/>
          </a:p>
          <a:p>
            <a:r>
              <a:rPr lang="en-CA" sz="2400" dirty="0"/>
              <a:t>2022/23 Highlights:</a:t>
            </a:r>
          </a:p>
          <a:p>
            <a:endParaRPr lang="en-CA" dirty="0"/>
          </a:p>
        </p:txBody>
      </p:sp>
      <p:pic>
        <p:nvPicPr>
          <p:cNvPr id="6" name="Content Placeholder 9" descr="A white paper with black text&#10;&#10;Description automatically generated">
            <a:extLst>
              <a:ext uri="{FF2B5EF4-FFF2-40B4-BE49-F238E27FC236}">
                <a16:creationId xmlns:a16="http://schemas.microsoft.com/office/drawing/2014/main" id="{B4329BAD-A7DC-BD68-FF40-B8A2FF899336}"/>
              </a:ext>
            </a:extLst>
          </p:cNvPr>
          <p:cNvPicPr>
            <a:picLocks noGrp="1" noChangeAspect="1"/>
          </p:cNvPicPr>
          <p:nvPr/>
        </p:nvPicPr>
        <p:blipFill rotWithShape="1">
          <a:blip r:embed="rId3"/>
          <a:srcRect l="39217" t="13195" r="37020" b="80012"/>
          <a:stretch/>
        </p:blipFill>
        <p:spPr>
          <a:xfrm>
            <a:off x="2068547" y="3386669"/>
            <a:ext cx="2412645" cy="988686"/>
          </a:xfrm>
          <a:prstGeom prst="rect">
            <a:avLst/>
          </a:prstGeom>
        </p:spPr>
      </p:pic>
      <p:pic>
        <p:nvPicPr>
          <p:cNvPr id="7" name="Picture 6" descr="A white background with a yellow object in the middle&#10;&#10;Description automatically generated">
            <a:extLst>
              <a:ext uri="{FF2B5EF4-FFF2-40B4-BE49-F238E27FC236}">
                <a16:creationId xmlns:a16="http://schemas.microsoft.com/office/drawing/2014/main" id="{D222A090-EA3F-0781-DBE4-73E5A912C14A}"/>
              </a:ext>
            </a:extLst>
          </p:cNvPr>
          <p:cNvPicPr>
            <a:picLocks noChangeAspect="1"/>
          </p:cNvPicPr>
          <p:nvPr/>
        </p:nvPicPr>
        <p:blipFill rotWithShape="1">
          <a:blip r:embed="rId4"/>
          <a:srcRect l="21308" t="6496" r="20604" b="84110"/>
          <a:stretch/>
        </p:blipFill>
        <p:spPr>
          <a:xfrm>
            <a:off x="1817966" y="4237246"/>
            <a:ext cx="2918657" cy="773661"/>
          </a:xfrm>
          <a:prstGeom prst="rect">
            <a:avLst/>
          </a:prstGeom>
          <a:ln>
            <a:noFill/>
          </a:ln>
        </p:spPr>
      </p:pic>
      <p:pic>
        <p:nvPicPr>
          <p:cNvPr id="8" name="Picture 7" descr="A white background with black text&#10;&#10;Description automatically generated">
            <a:extLst>
              <a:ext uri="{FF2B5EF4-FFF2-40B4-BE49-F238E27FC236}">
                <a16:creationId xmlns:a16="http://schemas.microsoft.com/office/drawing/2014/main" id="{D8EEC032-6C37-CB16-C285-5F5B7ECCB177}"/>
              </a:ext>
            </a:extLst>
          </p:cNvPr>
          <p:cNvPicPr>
            <a:picLocks noChangeAspect="1"/>
          </p:cNvPicPr>
          <p:nvPr/>
        </p:nvPicPr>
        <p:blipFill rotWithShape="1">
          <a:blip r:embed="rId5"/>
          <a:srcRect l="33554" t="11956" r="34534" b="78761"/>
          <a:stretch/>
        </p:blipFill>
        <p:spPr>
          <a:xfrm>
            <a:off x="1997366" y="4922362"/>
            <a:ext cx="2317798" cy="966559"/>
          </a:xfrm>
          <a:prstGeom prst="rect">
            <a:avLst/>
          </a:prstGeom>
        </p:spPr>
      </p:pic>
      <p:pic>
        <p:nvPicPr>
          <p:cNvPr id="9" name="Picture 8" descr="A screenshot of a phone&#10;&#10;Description automatically generated">
            <a:extLst>
              <a:ext uri="{FF2B5EF4-FFF2-40B4-BE49-F238E27FC236}">
                <a16:creationId xmlns:a16="http://schemas.microsoft.com/office/drawing/2014/main" id="{F414B1B7-6FC2-A17A-B2E9-53D141045F38}"/>
              </a:ext>
            </a:extLst>
          </p:cNvPr>
          <p:cNvPicPr>
            <a:picLocks noChangeAspect="1"/>
          </p:cNvPicPr>
          <p:nvPr/>
        </p:nvPicPr>
        <p:blipFill rotWithShape="1">
          <a:blip r:embed="rId6"/>
          <a:srcRect l="38945" t="8400" r="34407" b="73734"/>
          <a:stretch/>
        </p:blipFill>
        <p:spPr>
          <a:xfrm>
            <a:off x="4958791" y="3249487"/>
            <a:ext cx="2478062" cy="2623287"/>
          </a:xfrm>
          <a:prstGeom prst="rect">
            <a:avLst/>
          </a:prstGeom>
          <a:ln>
            <a:solidFill>
              <a:schemeClr val="accent1"/>
            </a:solidFill>
          </a:ln>
        </p:spPr>
      </p:pic>
      <p:pic>
        <p:nvPicPr>
          <p:cNvPr id="10" name="Picture 9" descr="A screenshot of a phone&#10;&#10;Description automatically generated">
            <a:extLst>
              <a:ext uri="{FF2B5EF4-FFF2-40B4-BE49-F238E27FC236}">
                <a16:creationId xmlns:a16="http://schemas.microsoft.com/office/drawing/2014/main" id="{EEB99B19-80B9-7500-C312-A2A297572D7F}"/>
              </a:ext>
            </a:extLst>
          </p:cNvPr>
          <p:cNvPicPr>
            <a:picLocks noChangeAspect="1"/>
          </p:cNvPicPr>
          <p:nvPr/>
        </p:nvPicPr>
        <p:blipFill rotWithShape="1">
          <a:blip r:embed="rId7"/>
          <a:srcRect l="37012" t="11067" r="35174" b="70688"/>
          <a:stretch/>
        </p:blipFill>
        <p:spPr>
          <a:xfrm>
            <a:off x="7659022" y="3249486"/>
            <a:ext cx="2445114" cy="2614968"/>
          </a:xfrm>
          <a:prstGeom prst="rect">
            <a:avLst/>
          </a:prstGeom>
          <a:ln>
            <a:solidFill>
              <a:schemeClr val="accent1"/>
            </a:solidFill>
          </a:ln>
        </p:spPr>
      </p:pic>
      <p:sp>
        <p:nvSpPr>
          <p:cNvPr id="5" name="Rectangle 4">
            <a:extLst>
              <a:ext uri="{FF2B5EF4-FFF2-40B4-BE49-F238E27FC236}">
                <a16:creationId xmlns:a16="http://schemas.microsoft.com/office/drawing/2014/main" id="{1FDA5AB2-72D0-14AF-A87F-65D4A484EB3F}"/>
              </a:ext>
            </a:extLst>
          </p:cNvPr>
          <p:cNvSpPr/>
          <p:nvPr/>
        </p:nvSpPr>
        <p:spPr>
          <a:xfrm>
            <a:off x="1817965" y="3260498"/>
            <a:ext cx="2913808" cy="26232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Myriad Pro SemiCond"/>
              <a:ea typeface="+mn-ea"/>
              <a:cs typeface="+mn-cs"/>
            </a:endParaRPr>
          </a:p>
        </p:txBody>
      </p:sp>
    </p:spTree>
    <p:extLst>
      <p:ext uri="{BB962C8B-B14F-4D97-AF65-F5344CB8AC3E}">
        <p14:creationId xmlns:p14="http://schemas.microsoft.com/office/powerpoint/2010/main" val="4165057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10450C-C293-789F-90D2-181AAE78F4D6}"/>
              </a:ext>
            </a:extLst>
          </p:cNvPr>
          <p:cNvSpPr>
            <a:spLocks noGrp="1"/>
          </p:cNvSpPr>
          <p:nvPr>
            <p:ph type="title"/>
          </p:nvPr>
        </p:nvSpPr>
        <p:spPr/>
        <p:txBody>
          <a:bodyPr/>
          <a:lstStyle/>
          <a:p>
            <a:r>
              <a:rPr lang="en-US" dirty="0" err="1"/>
              <a:t>AgriInsurance</a:t>
            </a:r>
            <a:endParaRPr lang="en-CA" dirty="0"/>
          </a:p>
        </p:txBody>
      </p:sp>
      <p:sp>
        <p:nvSpPr>
          <p:cNvPr id="6" name="Content Placeholder 5">
            <a:extLst>
              <a:ext uri="{FF2B5EF4-FFF2-40B4-BE49-F238E27FC236}">
                <a16:creationId xmlns:a16="http://schemas.microsoft.com/office/drawing/2014/main" id="{FD81A67C-7363-AAED-AE53-F3E61540481A}"/>
              </a:ext>
            </a:extLst>
          </p:cNvPr>
          <p:cNvSpPr>
            <a:spLocks noGrp="1"/>
          </p:cNvSpPr>
          <p:nvPr>
            <p:ph idx="1"/>
          </p:nvPr>
        </p:nvSpPr>
        <p:spPr/>
        <p:txBody>
          <a:bodyPr>
            <a:normAutofit lnSpcReduction="10000"/>
          </a:bodyPr>
          <a:lstStyle/>
          <a:p>
            <a:pPr indent="0">
              <a:buNone/>
            </a:pPr>
            <a:r>
              <a:rPr lang="en-CA" sz="2400" dirty="0">
                <a:effectLst/>
                <a:latin typeface="Arial" panose="020B0604020202020204" pitchFamily="34" charset="0"/>
                <a:ea typeface="Calibri" panose="020F0502020204030204" pitchFamily="34" charset="0"/>
              </a:rPr>
              <a:t>Purpose: minimize economic losses resulting from crop production shortfalls and quality losses caused by natural perils by providing risk management protection to individual producers.</a:t>
            </a:r>
          </a:p>
          <a:p>
            <a:pPr indent="0">
              <a:buNone/>
            </a:pPr>
            <a:endParaRPr lang="en-CA" sz="2400" dirty="0">
              <a:latin typeface="Arial" panose="020B0604020202020204" pitchFamily="34" charset="0"/>
            </a:endParaRPr>
          </a:p>
          <a:p>
            <a:pPr indent="0">
              <a:buNone/>
            </a:pPr>
            <a:r>
              <a:rPr lang="en-CA" sz="2400" dirty="0">
                <a:latin typeface="Arial" panose="020B0604020202020204" pitchFamily="34" charset="0"/>
              </a:rPr>
              <a:t>Example: Jill grows 1,000 acres of canola and selects 80% coverage. MASC determines the Probable Yield for Jill’s canola to be 50 bushels per acre and provides an insured price of $15/bushel.</a:t>
            </a:r>
          </a:p>
          <a:p>
            <a:pPr indent="0">
              <a:buNone/>
            </a:pPr>
            <a:r>
              <a:rPr lang="en-CA" sz="2400" dirty="0">
                <a:latin typeface="Arial" panose="020B0604020202020204" pitchFamily="34" charset="0"/>
              </a:rPr>
              <a:t>	Coverage: 50 x 80% x 1,000 = 40,000</a:t>
            </a:r>
          </a:p>
          <a:p>
            <a:pPr indent="0">
              <a:buNone/>
            </a:pPr>
            <a:endParaRPr lang="en-CA" sz="2400" dirty="0">
              <a:latin typeface="Arial" panose="020B0604020202020204" pitchFamily="34" charset="0"/>
            </a:endParaRPr>
          </a:p>
          <a:p>
            <a:pPr indent="0">
              <a:buNone/>
            </a:pPr>
            <a:r>
              <a:rPr lang="en-CA" sz="2400" dirty="0">
                <a:latin typeface="Arial" panose="020B0604020202020204" pitchFamily="34" charset="0"/>
              </a:rPr>
              <a:t>Due to drought, Jill only harvests 25 bushels per acre (25,000 total). Her indemnity will be $225,000 ((40,000 – 25,000 = 15,000) x $15/</a:t>
            </a:r>
            <a:r>
              <a:rPr lang="en-CA" sz="2400" dirty="0" err="1">
                <a:latin typeface="Arial" panose="020B0604020202020204" pitchFamily="34" charset="0"/>
              </a:rPr>
              <a:t>bu</a:t>
            </a:r>
            <a:r>
              <a:rPr lang="en-CA" sz="2400" dirty="0">
                <a:latin typeface="Arial" panose="020B0604020202020204" pitchFamily="34" charset="0"/>
              </a:rPr>
              <a:t>))</a:t>
            </a:r>
            <a:endParaRPr lang="en-CA" sz="2400" dirty="0"/>
          </a:p>
        </p:txBody>
      </p:sp>
    </p:spTree>
    <p:extLst>
      <p:ext uri="{BB962C8B-B14F-4D97-AF65-F5344CB8AC3E}">
        <p14:creationId xmlns:p14="http://schemas.microsoft.com/office/powerpoint/2010/main" val="1037225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3FC31E-69AA-927C-6038-584F628B95DC}"/>
              </a:ext>
            </a:extLst>
          </p:cNvPr>
          <p:cNvSpPr>
            <a:spLocks noGrp="1"/>
          </p:cNvSpPr>
          <p:nvPr>
            <p:ph type="title"/>
          </p:nvPr>
        </p:nvSpPr>
        <p:spPr>
          <a:xfrm>
            <a:off x="334434" y="219508"/>
            <a:ext cx="11523133" cy="1247154"/>
          </a:xfrm>
        </p:spPr>
        <p:txBody>
          <a:bodyPr anchor="b">
            <a:normAutofit/>
          </a:bodyPr>
          <a:lstStyle/>
          <a:p>
            <a:r>
              <a:rPr lang="en-US" dirty="0"/>
              <a:t>Government Responsibilities</a:t>
            </a:r>
            <a:endParaRPr lang="en-CA" dirty="0"/>
          </a:p>
        </p:txBody>
      </p:sp>
      <p:graphicFrame>
        <p:nvGraphicFramePr>
          <p:cNvPr id="9" name="Text Placeholder 4">
            <a:extLst>
              <a:ext uri="{FF2B5EF4-FFF2-40B4-BE49-F238E27FC236}">
                <a16:creationId xmlns:a16="http://schemas.microsoft.com/office/drawing/2014/main" id="{02F7EFC8-4223-AE87-53AC-7CC9E7C03A8B}"/>
              </a:ext>
            </a:extLst>
          </p:cNvPr>
          <p:cNvGraphicFramePr>
            <a:graphicFrameLocks noGrp="1"/>
          </p:cNvGraphicFramePr>
          <p:nvPr>
            <p:ph idx="1"/>
          </p:nvPr>
        </p:nvGraphicFramePr>
        <p:xfrm>
          <a:off x="334434" y="1808163"/>
          <a:ext cx="11523133" cy="4213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1684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F29D-6F1F-3A6D-6B03-63C9588B2C1D}"/>
              </a:ext>
            </a:extLst>
          </p:cNvPr>
          <p:cNvSpPr>
            <a:spLocks noGrp="1"/>
          </p:cNvSpPr>
          <p:nvPr>
            <p:ph type="title"/>
          </p:nvPr>
        </p:nvSpPr>
        <p:spPr/>
        <p:txBody>
          <a:bodyPr/>
          <a:lstStyle/>
          <a:p>
            <a:r>
              <a:rPr lang="en-US" dirty="0"/>
              <a:t>Weather and Financial Risk</a:t>
            </a:r>
            <a:endParaRPr lang="en-CA" dirty="0"/>
          </a:p>
        </p:txBody>
      </p:sp>
      <p:graphicFrame>
        <p:nvGraphicFramePr>
          <p:cNvPr id="12" name="Content Placeholder 11">
            <a:extLst>
              <a:ext uri="{FF2B5EF4-FFF2-40B4-BE49-F238E27FC236}">
                <a16:creationId xmlns:a16="http://schemas.microsoft.com/office/drawing/2014/main" id="{B484EA9B-0CC6-407A-A67B-CE648DCA22DD}"/>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14" name="Content Placeholder 3">
            <a:extLst>
              <a:ext uri="{FF2B5EF4-FFF2-40B4-BE49-F238E27FC236}">
                <a16:creationId xmlns:a16="http://schemas.microsoft.com/office/drawing/2014/main" id="{3720D882-7513-C6C4-DB30-4608B814DBD1}"/>
              </a:ext>
            </a:extLst>
          </p:cNvPr>
          <p:cNvPicPr>
            <a:picLocks noGrp="1" noChangeAspect="1"/>
          </p:cNvPicPr>
          <p:nvPr>
            <p:ph sz="half" idx="2"/>
          </p:nvPr>
        </p:nvPicPr>
        <p:blipFill>
          <a:blip r:embed="rId4"/>
          <a:stretch>
            <a:fillRect/>
          </a:stretch>
        </p:blipFill>
        <p:spPr>
          <a:xfrm>
            <a:off x="6172200" y="2310160"/>
            <a:ext cx="5612450" cy="3663501"/>
          </a:xfrm>
          <a:prstGeom prst="rect">
            <a:avLst/>
          </a:prstGeom>
        </p:spPr>
      </p:pic>
      <p:sp>
        <p:nvSpPr>
          <p:cNvPr id="15" name="Oval 14">
            <a:extLst>
              <a:ext uri="{FF2B5EF4-FFF2-40B4-BE49-F238E27FC236}">
                <a16:creationId xmlns:a16="http://schemas.microsoft.com/office/drawing/2014/main" id="{45E5BF15-68BC-132A-A676-14B53F737688}"/>
              </a:ext>
            </a:extLst>
          </p:cNvPr>
          <p:cNvSpPr/>
          <p:nvPr/>
        </p:nvSpPr>
        <p:spPr>
          <a:xfrm>
            <a:off x="1991170" y="3734512"/>
            <a:ext cx="273466" cy="198262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Myriad Pro SemiCond"/>
              <a:ea typeface="+mn-ea"/>
              <a:cs typeface="+mn-cs"/>
            </a:endParaRPr>
          </a:p>
        </p:txBody>
      </p:sp>
    </p:spTree>
    <p:extLst>
      <p:ext uri="{BB962C8B-B14F-4D97-AF65-F5344CB8AC3E}">
        <p14:creationId xmlns:p14="http://schemas.microsoft.com/office/powerpoint/2010/main" val="2097000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38AB2E-8FED-C589-987F-895DFE88D6C1}"/>
              </a:ext>
            </a:extLst>
          </p:cNvPr>
          <p:cNvSpPr>
            <a:spLocks noGrp="1"/>
          </p:cNvSpPr>
          <p:nvPr>
            <p:ph type="title"/>
          </p:nvPr>
        </p:nvSpPr>
        <p:spPr>
          <a:xfrm>
            <a:off x="334434" y="219508"/>
            <a:ext cx="11523133" cy="1247154"/>
          </a:xfrm>
        </p:spPr>
        <p:txBody>
          <a:bodyPr anchor="b">
            <a:normAutofit/>
          </a:bodyPr>
          <a:lstStyle/>
          <a:p>
            <a:r>
              <a:rPr lang="en-US" dirty="0"/>
              <a:t>Emerging Risks</a:t>
            </a:r>
            <a:endParaRPr lang="en-CA" dirty="0"/>
          </a:p>
        </p:txBody>
      </p:sp>
      <p:graphicFrame>
        <p:nvGraphicFramePr>
          <p:cNvPr id="8" name="Content Placeholder 5">
            <a:extLst>
              <a:ext uri="{FF2B5EF4-FFF2-40B4-BE49-F238E27FC236}">
                <a16:creationId xmlns:a16="http://schemas.microsoft.com/office/drawing/2014/main" id="{8A40284D-1FB6-0316-7CBD-99CC40E6E209}"/>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a:extLst>
              <a:ext uri="{FF2B5EF4-FFF2-40B4-BE49-F238E27FC236}">
                <a16:creationId xmlns:a16="http://schemas.microsoft.com/office/drawing/2014/main" id="{8EC4495D-B5C5-8150-E7D0-F98D1D5627D3}"/>
              </a:ext>
            </a:extLst>
          </p:cNvPr>
          <p:cNvGraphicFramePr>
            <a:graphicFrameLocks noGrp="1"/>
          </p:cNvGraphicFramePr>
          <p:nvPr>
            <p:ph sz="half" idx="2"/>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128312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C4181-43FF-29C5-8259-726A0E29AD19}"/>
              </a:ext>
            </a:extLst>
          </p:cNvPr>
          <p:cNvSpPr>
            <a:spLocks noGrp="1"/>
          </p:cNvSpPr>
          <p:nvPr>
            <p:ph type="title"/>
          </p:nvPr>
        </p:nvSpPr>
        <p:spPr/>
        <p:txBody>
          <a:bodyPr/>
          <a:lstStyle/>
          <a:p>
            <a:r>
              <a:rPr lang="en-US" dirty="0"/>
              <a:t>For more information</a:t>
            </a:r>
            <a:endParaRPr lang="en-CA" dirty="0"/>
          </a:p>
        </p:txBody>
      </p:sp>
      <p:sp>
        <p:nvSpPr>
          <p:cNvPr id="3" name="Content Placeholder 2">
            <a:extLst>
              <a:ext uri="{FF2B5EF4-FFF2-40B4-BE49-F238E27FC236}">
                <a16:creationId xmlns:a16="http://schemas.microsoft.com/office/drawing/2014/main" id="{EE5C5661-ABA3-A790-8C32-718D6B960C5C}"/>
              </a:ext>
            </a:extLst>
          </p:cNvPr>
          <p:cNvSpPr>
            <a:spLocks noGrp="1"/>
          </p:cNvSpPr>
          <p:nvPr>
            <p:ph idx="1"/>
          </p:nvPr>
        </p:nvSpPr>
        <p:spPr/>
        <p:txBody>
          <a:bodyPr/>
          <a:lstStyle/>
          <a:p>
            <a:r>
              <a:rPr lang="en-US" dirty="0">
                <a:hlinkClick r:id="rId3"/>
              </a:rPr>
              <a:t>www.masc.mb.ca</a:t>
            </a:r>
            <a:endParaRPr lang="en-US" dirty="0"/>
          </a:p>
          <a:p>
            <a:r>
              <a:rPr lang="en-US" dirty="0"/>
              <a:t>Manitoba Management Plus Program</a:t>
            </a:r>
          </a:p>
          <a:p>
            <a:endParaRPr lang="en-CA" dirty="0"/>
          </a:p>
        </p:txBody>
      </p:sp>
      <p:sp>
        <p:nvSpPr>
          <p:cNvPr id="4" name="AutoShape 2">
            <a:extLst>
              <a:ext uri="{FF2B5EF4-FFF2-40B4-BE49-F238E27FC236}">
                <a16:creationId xmlns:a16="http://schemas.microsoft.com/office/drawing/2014/main" id="{74950AFB-C104-5EDD-2533-95C8868019D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Myriad Pro SemiCond"/>
              <a:ea typeface="+mn-ea"/>
              <a:cs typeface="+mn-cs"/>
            </a:endParaRPr>
          </a:p>
        </p:txBody>
      </p:sp>
      <p:pic>
        <p:nvPicPr>
          <p:cNvPr id="5" name="Picture 4">
            <a:extLst>
              <a:ext uri="{FF2B5EF4-FFF2-40B4-BE49-F238E27FC236}">
                <a16:creationId xmlns:a16="http://schemas.microsoft.com/office/drawing/2014/main" id="{89C6FC3C-DD76-36DA-75EB-30ED25BCFC7B}"/>
              </a:ext>
            </a:extLst>
          </p:cNvPr>
          <p:cNvPicPr>
            <a:picLocks noChangeAspect="1"/>
          </p:cNvPicPr>
          <p:nvPr/>
        </p:nvPicPr>
        <p:blipFill>
          <a:blip r:embed="rId4"/>
          <a:stretch>
            <a:fillRect/>
          </a:stretch>
        </p:blipFill>
        <p:spPr>
          <a:xfrm>
            <a:off x="840878" y="3581400"/>
            <a:ext cx="4126202" cy="2981181"/>
          </a:xfrm>
          <a:prstGeom prst="rect">
            <a:avLst/>
          </a:prstGeom>
        </p:spPr>
      </p:pic>
      <p:pic>
        <p:nvPicPr>
          <p:cNvPr id="7" name="Picture 6">
            <a:extLst>
              <a:ext uri="{FF2B5EF4-FFF2-40B4-BE49-F238E27FC236}">
                <a16:creationId xmlns:a16="http://schemas.microsoft.com/office/drawing/2014/main" id="{D54C0A86-4267-702C-7754-C34AB6EFDA8E}"/>
              </a:ext>
            </a:extLst>
          </p:cNvPr>
          <p:cNvPicPr>
            <a:picLocks noChangeAspect="1"/>
          </p:cNvPicPr>
          <p:nvPr/>
        </p:nvPicPr>
        <p:blipFill rotWithShape="1">
          <a:blip r:embed="rId5"/>
          <a:srcRect l="13787" t="10640" r="17122" b="20539"/>
          <a:stretch/>
        </p:blipFill>
        <p:spPr>
          <a:xfrm>
            <a:off x="5568944" y="2764655"/>
            <a:ext cx="5470438" cy="3065125"/>
          </a:xfrm>
          <a:prstGeom prst="rect">
            <a:avLst/>
          </a:prstGeom>
        </p:spPr>
      </p:pic>
    </p:spTree>
    <p:extLst>
      <p:ext uri="{BB962C8B-B14F-4D97-AF65-F5344CB8AC3E}">
        <p14:creationId xmlns:p14="http://schemas.microsoft.com/office/powerpoint/2010/main" val="2237987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A509F-27A6-D4A8-AAEC-24CF8D09C95C}"/>
              </a:ext>
            </a:extLst>
          </p:cNvPr>
          <p:cNvSpPr>
            <a:spLocks noGrp="1"/>
          </p:cNvSpPr>
          <p:nvPr>
            <p:ph type="title"/>
          </p:nvPr>
        </p:nvSpPr>
        <p:spPr/>
        <p:txBody>
          <a:bodyPr/>
          <a:lstStyle/>
          <a:p>
            <a:r>
              <a:rPr lang="en-CA" dirty="0"/>
              <a:t>Where is all of the risk?</a:t>
            </a:r>
          </a:p>
        </p:txBody>
      </p:sp>
      <p:sp>
        <p:nvSpPr>
          <p:cNvPr id="3" name="Content Placeholder 2">
            <a:extLst>
              <a:ext uri="{FF2B5EF4-FFF2-40B4-BE49-F238E27FC236}">
                <a16:creationId xmlns:a16="http://schemas.microsoft.com/office/drawing/2014/main" id="{80D7CD0D-7872-B1CE-DE0D-7DA0CF561DCF}"/>
              </a:ext>
            </a:extLst>
          </p:cNvPr>
          <p:cNvSpPr>
            <a:spLocks noGrp="1"/>
          </p:cNvSpPr>
          <p:nvPr>
            <p:ph idx="1"/>
          </p:nvPr>
        </p:nvSpPr>
        <p:spPr/>
        <p:txBody>
          <a:bodyPr/>
          <a:lstStyle/>
          <a:p>
            <a:r>
              <a:rPr lang="en-CA" b="1" dirty="0"/>
              <a:t>Production:</a:t>
            </a:r>
            <a:r>
              <a:rPr lang="en-CA" dirty="0"/>
              <a:t> growing crops, weather dependent. Deciding on input costs. </a:t>
            </a:r>
          </a:p>
          <a:p>
            <a:r>
              <a:rPr lang="en-CA" b="1" dirty="0"/>
              <a:t>Marketing:</a:t>
            </a:r>
            <a:r>
              <a:rPr lang="en-CA" dirty="0"/>
              <a:t> when to sell our crops, and at what price?</a:t>
            </a:r>
          </a:p>
          <a:p>
            <a:r>
              <a:rPr lang="en-CA" b="1" dirty="0"/>
              <a:t>Human resource: </a:t>
            </a:r>
            <a:r>
              <a:rPr lang="en-CA" dirty="0"/>
              <a:t>seasonal labour demands. </a:t>
            </a:r>
          </a:p>
          <a:p>
            <a:r>
              <a:rPr lang="en-CA" b="1" dirty="0"/>
              <a:t>Operational: </a:t>
            </a:r>
            <a:r>
              <a:rPr lang="en-CA" dirty="0"/>
              <a:t>equipment reliability and maintenance. How much to invest in equipment (new vs old)?</a:t>
            </a:r>
          </a:p>
          <a:p>
            <a:r>
              <a:rPr lang="en-CA" b="1" dirty="0"/>
              <a:t>Investment: </a:t>
            </a:r>
            <a:r>
              <a:rPr lang="en-CA" dirty="0"/>
              <a:t>land prices underpin our largest source of asset values. </a:t>
            </a:r>
          </a:p>
        </p:txBody>
      </p:sp>
    </p:spTree>
    <p:extLst>
      <p:ext uri="{BB962C8B-B14F-4D97-AF65-F5344CB8AC3E}">
        <p14:creationId xmlns:p14="http://schemas.microsoft.com/office/powerpoint/2010/main" val="92090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D3B1-6195-A871-CD68-3A38FA97EF2E}"/>
              </a:ext>
            </a:extLst>
          </p:cNvPr>
          <p:cNvSpPr>
            <a:spLocks noGrp="1"/>
          </p:cNvSpPr>
          <p:nvPr>
            <p:ph type="title"/>
          </p:nvPr>
        </p:nvSpPr>
        <p:spPr/>
        <p:txBody>
          <a:bodyPr/>
          <a:lstStyle/>
          <a:p>
            <a:pPr algn="ctr"/>
            <a:r>
              <a:rPr lang="en-CA" dirty="0"/>
              <a:t>Production Risk</a:t>
            </a:r>
          </a:p>
        </p:txBody>
      </p:sp>
    </p:spTree>
    <p:extLst>
      <p:ext uri="{BB962C8B-B14F-4D97-AF65-F5344CB8AC3E}">
        <p14:creationId xmlns:p14="http://schemas.microsoft.com/office/powerpoint/2010/main" val="3408674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map&#10;&#10;Description automatically generated">
            <a:extLst>
              <a:ext uri="{FF2B5EF4-FFF2-40B4-BE49-F238E27FC236}">
                <a16:creationId xmlns:a16="http://schemas.microsoft.com/office/drawing/2014/main" id="{7088AE24-444B-6B9D-CD95-B1780ECD254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38200" y="0"/>
            <a:ext cx="3176523" cy="6874323"/>
          </a:xfrm>
        </p:spPr>
      </p:pic>
      <p:pic>
        <p:nvPicPr>
          <p:cNvPr id="7" name="Picture 6" descr="A screenshot of a map&#10;&#10;Description automatically generated">
            <a:extLst>
              <a:ext uri="{FF2B5EF4-FFF2-40B4-BE49-F238E27FC236}">
                <a16:creationId xmlns:a16="http://schemas.microsoft.com/office/drawing/2014/main" id="{FAAB88B2-940E-684A-F09A-AC46364D48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11509" y="16323"/>
            <a:ext cx="3168981" cy="6858000"/>
          </a:xfrm>
          <a:prstGeom prst="rect">
            <a:avLst/>
          </a:prstGeom>
        </p:spPr>
      </p:pic>
      <p:pic>
        <p:nvPicPr>
          <p:cNvPr id="9" name="Picture 8" descr="A screenshot of a weather forecast&#10;&#10;Description automatically generated">
            <a:extLst>
              <a:ext uri="{FF2B5EF4-FFF2-40B4-BE49-F238E27FC236}">
                <a16:creationId xmlns:a16="http://schemas.microsoft.com/office/drawing/2014/main" id="{9ACF7F32-0B60-6C9C-DA3E-9EF61507FD7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94370" y="34447"/>
            <a:ext cx="3168981" cy="6858000"/>
          </a:xfrm>
          <a:prstGeom prst="rect">
            <a:avLst/>
          </a:prstGeom>
        </p:spPr>
      </p:pic>
    </p:spTree>
    <p:extLst>
      <p:ext uri="{BB962C8B-B14F-4D97-AF65-F5344CB8AC3E}">
        <p14:creationId xmlns:p14="http://schemas.microsoft.com/office/powerpoint/2010/main" val="2643554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C16F-24D7-D297-98F7-863D5BDB46E1}"/>
              </a:ext>
            </a:extLst>
          </p:cNvPr>
          <p:cNvSpPr>
            <a:spLocks noGrp="1"/>
          </p:cNvSpPr>
          <p:nvPr>
            <p:ph type="title"/>
          </p:nvPr>
        </p:nvSpPr>
        <p:spPr/>
        <p:txBody>
          <a:bodyPr/>
          <a:lstStyle/>
          <a:p>
            <a:pPr algn="ctr"/>
            <a:r>
              <a:rPr lang="en-CA" dirty="0"/>
              <a:t>Marketing Risk</a:t>
            </a:r>
          </a:p>
        </p:txBody>
      </p:sp>
    </p:spTree>
    <p:extLst>
      <p:ext uri="{BB962C8B-B14F-4D97-AF65-F5344CB8AC3E}">
        <p14:creationId xmlns:p14="http://schemas.microsoft.com/office/powerpoint/2010/main" val="3609067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C912-60B3-A191-6F0E-0AB0E135B363}"/>
              </a:ext>
            </a:extLst>
          </p:cNvPr>
          <p:cNvSpPr>
            <a:spLocks noGrp="1"/>
          </p:cNvSpPr>
          <p:nvPr>
            <p:ph type="title"/>
          </p:nvPr>
        </p:nvSpPr>
        <p:spPr/>
        <p:txBody>
          <a:bodyPr/>
          <a:lstStyle/>
          <a:p>
            <a:endParaRPr lang="en-CA"/>
          </a:p>
        </p:txBody>
      </p:sp>
      <p:pic>
        <p:nvPicPr>
          <p:cNvPr id="5" name="Content Placeholder 4" descr="A screen shot of a computer&#10;&#10;Description automatically generated">
            <a:extLst>
              <a:ext uri="{FF2B5EF4-FFF2-40B4-BE49-F238E27FC236}">
                <a16:creationId xmlns:a16="http://schemas.microsoft.com/office/drawing/2014/main" id="{22E47B49-B05A-151C-FE6D-D21463D90E8C}"/>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92205" y="717115"/>
            <a:ext cx="11407589" cy="5775760"/>
          </a:xfrm>
        </p:spPr>
      </p:pic>
    </p:spTree>
    <p:extLst>
      <p:ext uri="{BB962C8B-B14F-4D97-AF65-F5344CB8AC3E}">
        <p14:creationId xmlns:p14="http://schemas.microsoft.com/office/powerpoint/2010/main" val="1397441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612F7-3449-EF45-E1E8-10F3F44F90D6}"/>
              </a:ext>
            </a:extLst>
          </p:cNvPr>
          <p:cNvSpPr>
            <a:spLocks noGrp="1"/>
          </p:cNvSpPr>
          <p:nvPr>
            <p:ph type="title"/>
          </p:nvPr>
        </p:nvSpPr>
        <p:spPr/>
        <p:txBody>
          <a:bodyPr/>
          <a:lstStyle/>
          <a:p>
            <a:pPr algn="ctr"/>
            <a:r>
              <a:rPr lang="en-CA" dirty="0"/>
              <a:t>Human Resource Risk</a:t>
            </a:r>
          </a:p>
        </p:txBody>
      </p:sp>
    </p:spTree>
    <p:extLst>
      <p:ext uri="{BB962C8B-B14F-4D97-AF65-F5344CB8AC3E}">
        <p14:creationId xmlns:p14="http://schemas.microsoft.com/office/powerpoint/2010/main" val="3102657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C Theme: Large arcs">
  <a:themeElements>
    <a:clrScheme name="MASC Colors">
      <a:dk1>
        <a:sysClr val="windowText" lastClr="000000"/>
      </a:dk1>
      <a:lt1>
        <a:srgbClr val="FFFFFF"/>
      </a:lt1>
      <a:dk2>
        <a:srgbClr val="44546A"/>
      </a:dk2>
      <a:lt2>
        <a:srgbClr val="FAFAFA"/>
      </a:lt2>
      <a:accent1>
        <a:srgbClr val="194722"/>
      </a:accent1>
      <a:accent2>
        <a:srgbClr val="8EBF3F"/>
      </a:accent2>
      <a:accent3>
        <a:srgbClr val="FFE18B"/>
      </a:accent3>
      <a:accent4>
        <a:srgbClr val="E4E1E0"/>
      </a:accent4>
      <a:accent5>
        <a:srgbClr val="8CA391"/>
      </a:accent5>
      <a:accent6>
        <a:srgbClr val="C7DF9F"/>
      </a:accent6>
      <a:hlink>
        <a:srgbClr val="435A43"/>
      </a:hlink>
      <a:folHlink>
        <a:srgbClr val="8EBF3F"/>
      </a:folHlink>
    </a:clrScheme>
    <a:fontScheme name="MASC Fontset 1">
      <a:majorFont>
        <a:latin typeface="Myriad Pro SemiCond"/>
        <a:ea typeface=""/>
        <a:cs typeface=""/>
      </a:majorFont>
      <a:minorFont>
        <a:latin typeface="Myriad Pro Semi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_template_16x9_lightGreen.potx" id="{00AC5EE7-506F-4B97-9D74-E58E76D06B18}" vid="{A66DE46D-B055-4FC4-980E-66CDD7EDD8B7}"/>
    </a:ext>
  </a:extLst>
</a:theme>
</file>

<file path=ppt/theme/theme3.xml><?xml version="1.0" encoding="utf-8"?>
<a:theme xmlns:a="http://schemas.openxmlformats.org/drawingml/2006/main" name="1_MASC Theme: Smallest arcs">
  <a:themeElements>
    <a:clrScheme name="MASC Colors">
      <a:dk1>
        <a:sysClr val="windowText" lastClr="000000"/>
      </a:dk1>
      <a:lt1>
        <a:srgbClr val="FFFFFF"/>
      </a:lt1>
      <a:dk2>
        <a:srgbClr val="44546A"/>
      </a:dk2>
      <a:lt2>
        <a:srgbClr val="FAFAFA"/>
      </a:lt2>
      <a:accent1>
        <a:srgbClr val="194722"/>
      </a:accent1>
      <a:accent2>
        <a:srgbClr val="8EBF3F"/>
      </a:accent2>
      <a:accent3>
        <a:srgbClr val="FFE18B"/>
      </a:accent3>
      <a:accent4>
        <a:srgbClr val="E4E1E0"/>
      </a:accent4>
      <a:accent5>
        <a:srgbClr val="8CA391"/>
      </a:accent5>
      <a:accent6>
        <a:srgbClr val="C7DF9F"/>
      </a:accent6>
      <a:hlink>
        <a:srgbClr val="435A43"/>
      </a:hlink>
      <a:folHlink>
        <a:srgbClr val="8EBF3F"/>
      </a:folHlink>
    </a:clrScheme>
    <a:fontScheme name="MASC Fontset 1">
      <a:majorFont>
        <a:latin typeface="Myriad Pro SemiCond"/>
        <a:ea typeface=""/>
        <a:cs typeface=""/>
      </a:majorFont>
      <a:minorFont>
        <a:latin typeface="Myriad Pro Semi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_template_16x9_lightGreen.potx" id="{00AC5EE7-506F-4B97-9D74-E58E76D06B18}" vid="{B3B65E97-31F5-4CF3-AE65-77816E10A84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260</TotalTime>
  <Words>2334</Words>
  <Application>Microsoft Office PowerPoint</Application>
  <PresentationFormat>Widescreen</PresentationFormat>
  <Paragraphs>189</Paragraphs>
  <Slides>35</Slides>
  <Notes>19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35</vt:i4>
      </vt:variant>
    </vt:vector>
  </HeadingPairs>
  <TitlesOfParts>
    <vt:vector size="47" baseType="lpstr">
      <vt:lpstr>Arial</vt:lpstr>
      <vt:lpstr>Calibri</vt:lpstr>
      <vt:lpstr>Calibri Light</vt:lpstr>
      <vt:lpstr>Helvetica Light</vt:lpstr>
      <vt:lpstr>Myriad Pro SemiCond</vt:lpstr>
      <vt:lpstr>Segoe UI</vt:lpstr>
      <vt:lpstr>Sitka Text</vt:lpstr>
      <vt:lpstr>Times New Roman</vt:lpstr>
      <vt:lpstr>Wingdings</vt:lpstr>
      <vt:lpstr>Office Theme</vt:lpstr>
      <vt:lpstr>MASC Theme: Large arcs</vt:lpstr>
      <vt:lpstr>1_MASC Theme: Smallest arcs</vt:lpstr>
      <vt:lpstr>PowerPoint Presentation</vt:lpstr>
      <vt:lpstr>PowerPoint Presentation</vt:lpstr>
      <vt:lpstr>PowerPoint Presentation</vt:lpstr>
      <vt:lpstr>Where is all of the risk?</vt:lpstr>
      <vt:lpstr>Production Risk</vt:lpstr>
      <vt:lpstr>PowerPoint Presentation</vt:lpstr>
      <vt:lpstr>Marketing Risk</vt:lpstr>
      <vt:lpstr>PowerPoint Presentation</vt:lpstr>
      <vt:lpstr>Human Resource Risk</vt:lpstr>
      <vt:lpstr>PowerPoint Presentation</vt:lpstr>
      <vt:lpstr>Operational Risk</vt:lpstr>
      <vt:lpstr>In the market for a combine?</vt:lpstr>
      <vt:lpstr>Investment Risk</vt:lpstr>
      <vt:lpstr>PowerPoint Presentation</vt:lpstr>
      <vt:lpstr>PowerPoint Presentation</vt:lpstr>
      <vt:lpstr>PowerPoint Presentation</vt:lpstr>
      <vt:lpstr>Thank You </vt:lpstr>
      <vt:lpstr>Canadian Flour Market Risk</vt:lpstr>
      <vt:lpstr>Rick Steinke</vt:lpstr>
      <vt:lpstr>Outline</vt:lpstr>
      <vt:lpstr>PowerPoint Presentation</vt:lpstr>
      <vt:lpstr>Wheat Price Risk</vt:lpstr>
      <vt:lpstr>Wheat Supply</vt:lpstr>
      <vt:lpstr>PowerPoint Presentation</vt:lpstr>
      <vt:lpstr>Corn Futures Prices - Chicago</vt:lpstr>
      <vt:lpstr>Wheat Futures Prices – MPLS – Hard Flour</vt:lpstr>
      <vt:lpstr>PowerPoint Presentation</vt:lpstr>
      <vt:lpstr>PowerPoint Presentation</vt:lpstr>
      <vt:lpstr>Agricultural Risk Management</vt:lpstr>
      <vt:lpstr>Manitoba Agricultural Services Corporation  (MASC)</vt:lpstr>
      <vt:lpstr>AgriInsurance</vt:lpstr>
      <vt:lpstr>Government Responsibilities</vt:lpstr>
      <vt:lpstr>Weather and Financial Risk</vt:lpstr>
      <vt:lpstr>Emerging Risks</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Pallister</dc:creator>
  <cp:lastModifiedBy>Pallister, Quinn</cp:lastModifiedBy>
  <cp:revision>12</cp:revision>
  <dcterms:created xsi:type="dcterms:W3CDTF">2023-11-22T21:42:14Z</dcterms:created>
  <dcterms:modified xsi:type="dcterms:W3CDTF">2023-12-08T17:57:34Z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cb40b0d-8cc6-43c6-940b-01978dd6cad0_Enabled">
    <vt:lpwstr>true</vt:lpwstr>
  </property>
  <property fmtid="{D5CDD505-2E9C-101B-9397-08002B2CF9AE}" pid="3" name="MSIP_Label_3cb40b0d-8cc6-43c6-940b-01978dd6cad0_SetDate">
    <vt:lpwstr>2023-12-05T22:19:47Z</vt:lpwstr>
  </property>
  <property fmtid="{D5CDD505-2E9C-101B-9397-08002B2CF9AE}" pid="4" name="MSIP_Label_3cb40b0d-8cc6-43c6-940b-01978dd6cad0_Method">
    <vt:lpwstr>Privileged</vt:lpwstr>
  </property>
  <property fmtid="{D5CDD505-2E9C-101B-9397-08002B2CF9AE}" pid="5" name="MSIP_Label_3cb40b0d-8cc6-43c6-940b-01978dd6cad0_Name">
    <vt:lpwstr>Unrestricted</vt:lpwstr>
  </property>
  <property fmtid="{D5CDD505-2E9C-101B-9397-08002B2CF9AE}" pid="6" name="MSIP_Label_3cb40b0d-8cc6-43c6-940b-01978dd6cad0_SiteId">
    <vt:lpwstr>633f3069-d670-4419-9fee-2ab4251c88ee</vt:lpwstr>
  </property>
  <property fmtid="{D5CDD505-2E9C-101B-9397-08002B2CF9AE}" pid="7" name="MSIP_Label_3cb40b0d-8cc6-43c6-940b-01978dd6cad0_ActionId">
    <vt:lpwstr>fd2ddc78-68e4-4ec5-9d88-726cbb2c0855</vt:lpwstr>
  </property>
  <property fmtid="{D5CDD505-2E9C-101B-9397-08002B2CF9AE}" pid="8" name="MSIP_Label_3cb40b0d-8cc6-43c6-940b-01978dd6cad0_ContentBits">
    <vt:lpwstr>0</vt:lpwstr>
  </property>
</Properties>
</file>